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392" r:id="rId3"/>
    <p:sldId id="374" r:id="rId4"/>
    <p:sldId id="368" r:id="rId5"/>
    <p:sldId id="256" r:id="rId6"/>
    <p:sldId id="367" r:id="rId7"/>
    <p:sldId id="377" r:id="rId8"/>
    <p:sldId id="369" r:id="rId9"/>
    <p:sldId id="362" r:id="rId10"/>
    <p:sldId id="363" r:id="rId11"/>
    <p:sldId id="364" r:id="rId12"/>
    <p:sldId id="370" r:id="rId13"/>
    <p:sldId id="375" r:id="rId14"/>
    <p:sldId id="393" r:id="rId15"/>
    <p:sldId id="371" r:id="rId16"/>
    <p:sldId id="376" r:id="rId17"/>
    <p:sldId id="372" r:id="rId18"/>
    <p:sldId id="378" r:id="rId19"/>
    <p:sldId id="379" r:id="rId20"/>
    <p:sldId id="385" r:id="rId21"/>
    <p:sldId id="373" r:id="rId22"/>
    <p:sldId id="380" r:id="rId23"/>
    <p:sldId id="382" r:id="rId24"/>
    <p:sldId id="365" r:id="rId25"/>
    <p:sldId id="383" r:id="rId26"/>
    <p:sldId id="384" r:id="rId27"/>
    <p:sldId id="381" r:id="rId28"/>
    <p:sldId id="386" r:id="rId29"/>
    <p:sldId id="366" r:id="rId30"/>
    <p:sldId id="387" r:id="rId31"/>
    <p:sldId id="400" r:id="rId32"/>
    <p:sldId id="398" r:id="rId33"/>
    <p:sldId id="399" r:id="rId34"/>
    <p:sldId id="388" r:id="rId35"/>
    <p:sldId id="389" r:id="rId36"/>
    <p:sldId id="390" r:id="rId37"/>
    <p:sldId id="401" r:id="rId38"/>
    <p:sldId id="402" r:id="rId39"/>
    <p:sldId id="403" r:id="rId40"/>
    <p:sldId id="391" r:id="rId41"/>
    <p:sldId id="395" r:id="rId42"/>
    <p:sldId id="257" r:id="rId4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D29994-F4C5-42DA-87EB-69C6FDAD7728}" v="35" dt="2023-08-22T19:13:12.9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2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92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microsoft.com/office/2016/11/relationships/changesInfo" Target="changesInfos/changesInfo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uricio turra" userId="46006b714c92e9f9" providerId="LiveId" clId="{4CD29994-F4C5-42DA-87EB-69C6FDAD7728}"/>
    <pc:docChg chg="undo custSel addSld delSld modSld sldOrd">
      <pc:chgData name="mauricio turra" userId="46006b714c92e9f9" providerId="LiveId" clId="{4CD29994-F4C5-42DA-87EB-69C6FDAD7728}" dt="2023-08-22T19:19:33.942" v="1393"/>
      <pc:docMkLst>
        <pc:docMk/>
      </pc:docMkLst>
      <pc:sldChg chg="addSp modSp">
        <pc:chgData name="mauricio turra" userId="46006b714c92e9f9" providerId="LiveId" clId="{4CD29994-F4C5-42DA-87EB-69C6FDAD7728}" dt="2023-08-18T22:50:29.312" v="347"/>
        <pc:sldMkLst>
          <pc:docMk/>
          <pc:sldMk cId="244841084" sldId="256"/>
        </pc:sldMkLst>
        <pc:picChg chg="add mod">
          <ac:chgData name="mauricio turra" userId="46006b714c92e9f9" providerId="LiveId" clId="{4CD29994-F4C5-42DA-87EB-69C6FDAD7728}" dt="2023-08-18T22:50:29.312" v="347"/>
          <ac:picMkLst>
            <pc:docMk/>
            <pc:sldMk cId="244841084" sldId="256"/>
            <ac:picMk id="2" creationId="{8B37215B-8CB6-FA98-EC7F-FDA3F29152CE}"/>
          </ac:picMkLst>
        </pc:picChg>
      </pc:sldChg>
      <pc:sldChg chg="modSp mod">
        <pc:chgData name="mauricio turra" userId="46006b714c92e9f9" providerId="LiveId" clId="{4CD29994-F4C5-42DA-87EB-69C6FDAD7728}" dt="2023-08-18T22:37:05.816" v="67" actId="1076"/>
        <pc:sldMkLst>
          <pc:docMk/>
          <pc:sldMk cId="392294088" sldId="257"/>
        </pc:sldMkLst>
        <pc:spChg chg="mod">
          <ac:chgData name="mauricio turra" userId="46006b714c92e9f9" providerId="LiveId" clId="{4CD29994-F4C5-42DA-87EB-69C6FDAD7728}" dt="2023-08-18T22:37:00.315" v="66" actId="1076"/>
          <ac:spMkLst>
            <pc:docMk/>
            <pc:sldMk cId="392294088" sldId="257"/>
            <ac:spMk id="3" creationId="{00000000-0000-0000-0000-000000000000}"/>
          </ac:spMkLst>
        </pc:spChg>
        <pc:spChg chg="mod">
          <ac:chgData name="mauricio turra" userId="46006b714c92e9f9" providerId="LiveId" clId="{4CD29994-F4C5-42DA-87EB-69C6FDAD7728}" dt="2023-08-18T22:37:05.816" v="67" actId="1076"/>
          <ac:spMkLst>
            <pc:docMk/>
            <pc:sldMk cId="392294088" sldId="257"/>
            <ac:spMk id="9" creationId="{00000000-0000-0000-0000-000000000000}"/>
          </ac:spMkLst>
        </pc:spChg>
        <pc:spChg chg="mod">
          <ac:chgData name="mauricio turra" userId="46006b714c92e9f9" providerId="LiveId" clId="{4CD29994-F4C5-42DA-87EB-69C6FDAD7728}" dt="2023-08-18T22:36:54.531" v="64" actId="1076"/>
          <ac:spMkLst>
            <pc:docMk/>
            <pc:sldMk cId="392294088" sldId="257"/>
            <ac:spMk id="10" creationId="{00000000-0000-0000-0000-000000000000}"/>
          </ac:spMkLst>
        </pc:spChg>
        <pc:spChg chg="mod">
          <ac:chgData name="mauricio turra" userId="46006b714c92e9f9" providerId="LiveId" clId="{4CD29994-F4C5-42DA-87EB-69C6FDAD7728}" dt="2023-08-18T22:36:51.044" v="63" actId="1076"/>
          <ac:spMkLst>
            <pc:docMk/>
            <pc:sldMk cId="392294088" sldId="257"/>
            <ac:spMk id="11" creationId="{00000000-0000-0000-0000-000000000000}"/>
          </ac:spMkLst>
        </pc:spChg>
      </pc:sldChg>
      <pc:sldChg chg="addSp delSp modSp mod ord">
        <pc:chgData name="mauricio turra" userId="46006b714c92e9f9" providerId="LiveId" clId="{4CD29994-F4C5-42DA-87EB-69C6FDAD7728}" dt="2023-08-22T19:19:33.942" v="1393"/>
        <pc:sldMkLst>
          <pc:docMk/>
          <pc:sldMk cId="2193754991" sldId="362"/>
        </pc:sldMkLst>
        <pc:spChg chg="mod">
          <ac:chgData name="mauricio turra" userId="46006b714c92e9f9" providerId="LiveId" clId="{4CD29994-F4C5-42DA-87EB-69C6FDAD7728}" dt="2023-08-18T22:48:13.983" v="327" actId="207"/>
          <ac:spMkLst>
            <pc:docMk/>
            <pc:sldMk cId="2193754991" sldId="362"/>
            <ac:spMk id="2" creationId="{2AD497C2-9763-49AC-8EAB-CA4411090B26}"/>
          </ac:spMkLst>
        </pc:spChg>
        <pc:spChg chg="mod">
          <ac:chgData name="mauricio turra" userId="46006b714c92e9f9" providerId="LiveId" clId="{4CD29994-F4C5-42DA-87EB-69C6FDAD7728}" dt="2023-08-18T22:48:13.983" v="327" actId="207"/>
          <ac:spMkLst>
            <pc:docMk/>
            <pc:sldMk cId="2193754991" sldId="362"/>
            <ac:spMk id="3" creationId="{6164758C-109B-46D8-9826-3B7A4F1BC5DB}"/>
          </ac:spMkLst>
        </pc:spChg>
        <pc:spChg chg="add mod ord">
          <ac:chgData name="mauricio turra" userId="46006b714c92e9f9" providerId="LiveId" clId="{4CD29994-F4C5-42DA-87EB-69C6FDAD7728}" dt="2023-08-18T22:48:03.035" v="326" actId="207"/>
          <ac:spMkLst>
            <pc:docMk/>
            <pc:sldMk cId="2193754991" sldId="362"/>
            <ac:spMk id="4" creationId="{009A3F9C-042F-2E7F-E3BC-F4A59CC33AF2}"/>
          </ac:spMkLst>
        </pc:spChg>
        <pc:spChg chg="mod">
          <ac:chgData name="mauricio turra" userId="46006b714c92e9f9" providerId="LiveId" clId="{4CD29994-F4C5-42DA-87EB-69C6FDAD7728}" dt="2023-08-18T22:48:53.709" v="332" actId="207"/>
          <ac:spMkLst>
            <pc:docMk/>
            <pc:sldMk cId="2193754991" sldId="362"/>
            <ac:spMk id="45" creationId="{B52598EC-8B48-4B91-B566-2243192D51BA}"/>
          </ac:spMkLst>
        </pc:spChg>
        <pc:spChg chg="mod">
          <ac:chgData name="mauricio turra" userId="46006b714c92e9f9" providerId="LiveId" clId="{4CD29994-F4C5-42DA-87EB-69C6FDAD7728}" dt="2023-08-18T22:48:13.983" v="327" actId="207"/>
          <ac:spMkLst>
            <pc:docMk/>
            <pc:sldMk cId="2193754991" sldId="362"/>
            <ac:spMk id="46" creationId="{7F00ECED-5BD7-40D9-93E6-1B1649F650E8}"/>
          </ac:spMkLst>
        </pc:spChg>
        <pc:picChg chg="add mod">
          <ac:chgData name="mauricio turra" userId="46006b714c92e9f9" providerId="LiveId" clId="{4CD29994-F4C5-42DA-87EB-69C6FDAD7728}" dt="2023-08-18T22:50:09.398" v="343" actId="1076"/>
          <ac:picMkLst>
            <pc:docMk/>
            <pc:sldMk cId="2193754991" sldId="362"/>
            <ac:picMk id="5" creationId="{186A005B-3481-7C19-89D8-DA6639319312}"/>
          </ac:picMkLst>
        </pc:picChg>
        <pc:picChg chg="del">
          <ac:chgData name="mauricio turra" userId="46006b714c92e9f9" providerId="LiveId" clId="{4CD29994-F4C5-42DA-87EB-69C6FDAD7728}" dt="2023-08-18T22:49:19.600" v="338" actId="478"/>
          <ac:picMkLst>
            <pc:docMk/>
            <pc:sldMk cId="2193754991" sldId="362"/>
            <ac:picMk id="47" creationId="{71EE4678-B146-490A-9F8C-57CC673EAAB4}"/>
          </ac:picMkLst>
        </pc:picChg>
      </pc:sldChg>
      <pc:sldChg chg="addSp delSp modSp mod ord">
        <pc:chgData name="mauricio turra" userId="46006b714c92e9f9" providerId="LiveId" clId="{4CD29994-F4C5-42DA-87EB-69C6FDAD7728}" dt="2023-08-22T19:19:33.942" v="1393"/>
        <pc:sldMkLst>
          <pc:docMk/>
          <pc:sldMk cId="396843448" sldId="363"/>
        </pc:sldMkLst>
        <pc:spChg chg="add mod ord">
          <ac:chgData name="mauricio turra" userId="46006b714c92e9f9" providerId="LiveId" clId="{4CD29994-F4C5-42DA-87EB-69C6FDAD7728}" dt="2023-08-18T22:48:44.579" v="330" actId="207"/>
          <ac:spMkLst>
            <pc:docMk/>
            <pc:sldMk cId="396843448" sldId="363"/>
            <ac:spMk id="4" creationId="{F7F9D6D2-D28A-BDD9-B3D2-6A715FE8086B}"/>
          </ac:spMkLst>
        </pc:spChg>
        <pc:spChg chg="add del mod">
          <ac:chgData name="mauricio turra" userId="46006b714c92e9f9" providerId="LiveId" clId="{4CD29994-F4C5-42DA-87EB-69C6FDAD7728}" dt="2023-08-18T22:49:47.566" v="341"/>
          <ac:spMkLst>
            <pc:docMk/>
            <pc:sldMk cId="396843448" sldId="363"/>
            <ac:spMk id="5" creationId="{5CC36C33-78CF-8212-DF10-B491C2033752}"/>
          </ac:spMkLst>
        </pc:spChg>
        <pc:spChg chg="mod">
          <ac:chgData name="mauricio turra" userId="46006b714c92e9f9" providerId="LiveId" clId="{4CD29994-F4C5-42DA-87EB-69C6FDAD7728}" dt="2023-08-18T22:48:48.414" v="331" actId="207"/>
          <ac:spMkLst>
            <pc:docMk/>
            <pc:sldMk cId="396843448" sldId="363"/>
            <ac:spMk id="45" creationId="{B52598EC-8B48-4B91-B566-2243192D51BA}"/>
          </ac:spMkLst>
        </pc:spChg>
        <pc:picChg chg="add mod">
          <ac:chgData name="mauricio turra" userId="46006b714c92e9f9" providerId="LiveId" clId="{4CD29994-F4C5-42DA-87EB-69C6FDAD7728}" dt="2023-08-18T22:50:16.188" v="344"/>
          <ac:picMkLst>
            <pc:docMk/>
            <pc:sldMk cId="396843448" sldId="363"/>
            <ac:picMk id="6" creationId="{BC7E09BF-4CB2-DD9E-388C-205F80D08534}"/>
          </ac:picMkLst>
        </pc:picChg>
        <pc:picChg chg="del">
          <ac:chgData name="mauricio turra" userId="46006b714c92e9f9" providerId="LiveId" clId="{4CD29994-F4C5-42DA-87EB-69C6FDAD7728}" dt="2023-08-18T22:49:24.203" v="339" actId="478"/>
          <ac:picMkLst>
            <pc:docMk/>
            <pc:sldMk cId="396843448" sldId="363"/>
            <ac:picMk id="47" creationId="{71EE4678-B146-490A-9F8C-57CC673EAAB4}"/>
          </ac:picMkLst>
        </pc:picChg>
      </pc:sldChg>
      <pc:sldChg chg="addSp delSp modSp mod ord">
        <pc:chgData name="mauricio turra" userId="46006b714c92e9f9" providerId="LiveId" clId="{4CD29994-F4C5-42DA-87EB-69C6FDAD7728}" dt="2023-08-22T19:19:33.942" v="1393"/>
        <pc:sldMkLst>
          <pc:docMk/>
          <pc:sldMk cId="777341773" sldId="364"/>
        </pc:sldMkLst>
        <pc:spChg chg="mod">
          <ac:chgData name="mauricio turra" userId="46006b714c92e9f9" providerId="LiveId" clId="{4CD29994-F4C5-42DA-87EB-69C6FDAD7728}" dt="2023-08-18T22:02:34.065" v="62" actId="1076"/>
          <ac:spMkLst>
            <pc:docMk/>
            <pc:sldMk cId="777341773" sldId="364"/>
            <ac:spMk id="4" creationId="{39C091D7-2BBD-C8BD-7754-55535E8A0624}"/>
          </ac:spMkLst>
        </pc:spChg>
        <pc:spChg chg="mod">
          <ac:chgData name="mauricio turra" userId="46006b714c92e9f9" providerId="LiveId" clId="{4CD29994-F4C5-42DA-87EB-69C6FDAD7728}" dt="2023-08-18T22:02:28.929" v="61" actId="1076"/>
          <ac:spMkLst>
            <pc:docMk/>
            <pc:sldMk cId="777341773" sldId="364"/>
            <ac:spMk id="6" creationId="{47B11568-EBB5-D546-65F4-EC5497D8CCE8}"/>
          </ac:spMkLst>
        </pc:spChg>
        <pc:spChg chg="add mod ord">
          <ac:chgData name="mauricio turra" userId="46006b714c92e9f9" providerId="LiveId" clId="{4CD29994-F4C5-42DA-87EB-69C6FDAD7728}" dt="2023-08-18T22:49:05.656" v="335" actId="167"/>
          <ac:spMkLst>
            <pc:docMk/>
            <pc:sldMk cId="777341773" sldId="364"/>
            <ac:spMk id="7" creationId="{122C062A-D3DD-BAD7-9463-BCD5989F6666}"/>
          </ac:spMkLst>
        </pc:spChg>
        <pc:spChg chg="mod">
          <ac:chgData name="mauricio turra" userId="46006b714c92e9f9" providerId="LiveId" clId="{4CD29994-F4C5-42DA-87EB-69C6FDAD7728}" dt="2023-08-18T22:49:09.101" v="336" actId="207"/>
          <ac:spMkLst>
            <pc:docMk/>
            <pc:sldMk cId="777341773" sldId="364"/>
            <ac:spMk id="45" creationId="{B52598EC-8B48-4B91-B566-2243192D51BA}"/>
          </ac:spMkLst>
        </pc:spChg>
        <pc:spChg chg="mod">
          <ac:chgData name="mauricio turra" userId="46006b714c92e9f9" providerId="LiveId" clId="{4CD29994-F4C5-42DA-87EB-69C6FDAD7728}" dt="2023-08-18T22:02:14.503" v="60" actId="1076"/>
          <ac:spMkLst>
            <pc:docMk/>
            <pc:sldMk cId="777341773" sldId="364"/>
            <ac:spMk id="62" creationId="{0B32246D-C02E-4D96-B1DC-08368DC592C0}"/>
          </ac:spMkLst>
        </pc:spChg>
        <pc:picChg chg="add mod">
          <ac:chgData name="mauricio turra" userId="46006b714c92e9f9" providerId="LiveId" clId="{4CD29994-F4C5-42DA-87EB-69C6FDAD7728}" dt="2023-08-18T22:50:21.293" v="345"/>
          <ac:picMkLst>
            <pc:docMk/>
            <pc:sldMk cId="777341773" sldId="364"/>
            <ac:picMk id="8" creationId="{8A8C9C3B-A934-8B21-87E4-8EC46FEA83CB}"/>
          </ac:picMkLst>
        </pc:picChg>
        <pc:picChg chg="del">
          <ac:chgData name="mauricio turra" userId="46006b714c92e9f9" providerId="LiveId" clId="{4CD29994-F4C5-42DA-87EB-69C6FDAD7728}" dt="2023-08-18T22:49:15.163" v="337" actId="478"/>
          <ac:picMkLst>
            <pc:docMk/>
            <pc:sldMk cId="777341773" sldId="364"/>
            <ac:picMk id="47" creationId="{71EE4678-B146-490A-9F8C-57CC673EAAB4}"/>
          </ac:picMkLst>
        </pc:picChg>
      </pc:sldChg>
      <pc:sldChg chg="addSp modSp">
        <pc:chgData name="mauricio turra" userId="46006b714c92e9f9" providerId="LiveId" clId="{4CD29994-F4C5-42DA-87EB-69C6FDAD7728}" dt="2023-08-18T22:51:57.754" v="360"/>
        <pc:sldMkLst>
          <pc:docMk/>
          <pc:sldMk cId="4225534334" sldId="365"/>
        </pc:sldMkLst>
        <pc:picChg chg="add mod">
          <ac:chgData name="mauricio turra" userId="46006b714c92e9f9" providerId="LiveId" clId="{4CD29994-F4C5-42DA-87EB-69C6FDAD7728}" dt="2023-08-18T22:51:57.754" v="360"/>
          <ac:picMkLst>
            <pc:docMk/>
            <pc:sldMk cId="4225534334" sldId="365"/>
            <ac:picMk id="3" creationId="{447466AA-6A71-13DC-96A8-9765A3E0CF17}"/>
          </ac:picMkLst>
        </pc:picChg>
      </pc:sldChg>
      <pc:sldChg chg="addSp modSp">
        <pc:chgData name="mauricio turra" userId="46006b714c92e9f9" providerId="LiveId" clId="{4CD29994-F4C5-42DA-87EB-69C6FDAD7728}" dt="2023-08-18T22:53:27.159" v="380"/>
        <pc:sldMkLst>
          <pc:docMk/>
          <pc:sldMk cId="4291834437" sldId="366"/>
        </pc:sldMkLst>
        <pc:picChg chg="add mod">
          <ac:chgData name="mauricio turra" userId="46006b714c92e9f9" providerId="LiveId" clId="{4CD29994-F4C5-42DA-87EB-69C6FDAD7728}" dt="2023-08-18T22:53:27.159" v="380"/>
          <ac:picMkLst>
            <pc:docMk/>
            <pc:sldMk cId="4291834437" sldId="366"/>
            <ac:picMk id="3" creationId="{7F215D57-B2D7-BBF6-65F0-F9997E34D46C}"/>
          </ac:picMkLst>
        </pc:picChg>
      </pc:sldChg>
      <pc:sldChg chg="addSp modSp">
        <pc:chgData name="mauricio turra" userId="46006b714c92e9f9" providerId="LiveId" clId="{4CD29994-F4C5-42DA-87EB-69C6FDAD7728}" dt="2023-08-18T22:50:34.121" v="348"/>
        <pc:sldMkLst>
          <pc:docMk/>
          <pc:sldMk cId="2433846227" sldId="367"/>
        </pc:sldMkLst>
        <pc:picChg chg="add mod">
          <ac:chgData name="mauricio turra" userId="46006b714c92e9f9" providerId="LiveId" clId="{4CD29994-F4C5-42DA-87EB-69C6FDAD7728}" dt="2023-08-18T22:50:34.121" v="348"/>
          <ac:picMkLst>
            <pc:docMk/>
            <pc:sldMk cId="2433846227" sldId="367"/>
            <ac:picMk id="3" creationId="{7865FB24-FE76-EAF4-0733-E8C9E63E3D12}"/>
          </ac:picMkLst>
        </pc:picChg>
      </pc:sldChg>
      <pc:sldChg chg="addSp modSp mod">
        <pc:chgData name="mauricio turra" userId="46006b714c92e9f9" providerId="LiveId" clId="{4CD29994-F4C5-42DA-87EB-69C6FDAD7728}" dt="2023-08-22T14:53:16.230" v="702" actId="1076"/>
        <pc:sldMkLst>
          <pc:docMk/>
          <pc:sldMk cId="738684777" sldId="368"/>
        </pc:sldMkLst>
        <pc:spChg chg="mod">
          <ac:chgData name="mauricio turra" userId="46006b714c92e9f9" providerId="LiveId" clId="{4CD29994-F4C5-42DA-87EB-69C6FDAD7728}" dt="2023-08-22T14:53:16.230" v="702" actId="1076"/>
          <ac:spMkLst>
            <pc:docMk/>
            <pc:sldMk cId="738684777" sldId="368"/>
            <ac:spMk id="3" creationId="{B0FB5002-0345-4C1F-BAFD-1CD23D4D584D}"/>
          </ac:spMkLst>
        </pc:spChg>
        <pc:picChg chg="add mod">
          <ac:chgData name="mauricio turra" userId="46006b714c92e9f9" providerId="LiveId" clId="{4CD29994-F4C5-42DA-87EB-69C6FDAD7728}" dt="2023-08-18T22:50:26.575" v="346"/>
          <ac:picMkLst>
            <pc:docMk/>
            <pc:sldMk cId="738684777" sldId="368"/>
            <ac:picMk id="4" creationId="{A20F679D-B16C-8FE8-D03F-F13CFCBEA008}"/>
          </ac:picMkLst>
        </pc:picChg>
      </pc:sldChg>
      <pc:sldChg chg="addSp modSp">
        <pc:chgData name="mauricio turra" userId="46006b714c92e9f9" providerId="LiveId" clId="{4CD29994-F4C5-42DA-87EB-69C6FDAD7728}" dt="2023-08-18T22:50:41.757" v="350"/>
        <pc:sldMkLst>
          <pc:docMk/>
          <pc:sldMk cId="409047528" sldId="369"/>
        </pc:sldMkLst>
        <pc:picChg chg="add mod">
          <ac:chgData name="mauricio turra" userId="46006b714c92e9f9" providerId="LiveId" clId="{4CD29994-F4C5-42DA-87EB-69C6FDAD7728}" dt="2023-08-18T22:50:41.757" v="350"/>
          <ac:picMkLst>
            <pc:docMk/>
            <pc:sldMk cId="409047528" sldId="369"/>
            <ac:picMk id="3" creationId="{90402042-A604-2ECD-EBCC-107B4C587CA2}"/>
          </ac:picMkLst>
        </pc:picChg>
      </pc:sldChg>
      <pc:sldChg chg="addSp modSp">
        <pc:chgData name="mauricio turra" userId="46006b714c92e9f9" providerId="LiveId" clId="{4CD29994-F4C5-42DA-87EB-69C6FDAD7728}" dt="2023-08-18T22:50:54.211" v="351"/>
        <pc:sldMkLst>
          <pc:docMk/>
          <pc:sldMk cId="1999251209" sldId="370"/>
        </pc:sldMkLst>
        <pc:picChg chg="add mod">
          <ac:chgData name="mauricio turra" userId="46006b714c92e9f9" providerId="LiveId" clId="{4CD29994-F4C5-42DA-87EB-69C6FDAD7728}" dt="2023-08-18T22:50:54.211" v="351"/>
          <ac:picMkLst>
            <pc:docMk/>
            <pc:sldMk cId="1999251209" sldId="370"/>
            <ac:picMk id="4" creationId="{03FC56B7-01FC-C804-B2AB-8A2029120246}"/>
          </ac:picMkLst>
        </pc:picChg>
      </pc:sldChg>
      <pc:sldChg chg="addSp modSp">
        <pc:chgData name="mauricio turra" userId="46006b714c92e9f9" providerId="LiveId" clId="{4CD29994-F4C5-42DA-87EB-69C6FDAD7728}" dt="2023-08-18T22:50:59.677" v="352"/>
        <pc:sldMkLst>
          <pc:docMk/>
          <pc:sldMk cId="2345178165" sldId="371"/>
        </pc:sldMkLst>
        <pc:picChg chg="add mod">
          <ac:chgData name="mauricio turra" userId="46006b714c92e9f9" providerId="LiveId" clId="{4CD29994-F4C5-42DA-87EB-69C6FDAD7728}" dt="2023-08-18T22:50:59.677" v="352"/>
          <ac:picMkLst>
            <pc:docMk/>
            <pc:sldMk cId="2345178165" sldId="371"/>
            <ac:picMk id="3" creationId="{1A44BA2D-93AA-96AF-85E5-A1F5A7722E78}"/>
          </ac:picMkLst>
        </pc:picChg>
      </pc:sldChg>
      <pc:sldChg chg="addSp modSp">
        <pc:chgData name="mauricio turra" userId="46006b714c92e9f9" providerId="LiveId" clId="{4CD29994-F4C5-42DA-87EB-69C6FDAD7728}" dt="2023-08-18T22:51:18.335" v="355"/>
        <pc:sldMkLst>
          <pc:docMk/>
          <pc:sldMk cId="2840441738" sldId="372"/>
        </pc:sldMkLst>
        <pc:picChg chg="add mod">
          <ac:chgData name="mauricio turra" userId="46006b714c92e9f9" providerId="LiveId" clId="{4CD29994-F4C5-42DA-87EB-69C6FDAD7728}" dt="2023-08-18T22:51:18.335" v="355"/>
          <ac:picMkLst>
            <pc:docMk/>
            <pc:sldMk cId="2840441738" sldId="372"/>
            <ac:picMk id="2" creationId="{D6B82788-1D66-5060-8971-52BC5AA50A8E}"/>
          </ac:picMkLst>
        </pc:picChg>
      </pc:sldChg>
      <pc:sldChg chg="addSp modSp">
        <pc:chgData name="mauricio turra" userId="46006b714c92e9f9" providerId="LiveId" clId="{4CD29994-F4C5-42DA-87EB-69C6FDAD7728}" dt="2023-08-18T22:51:11.340" v="354"/>
        <pc:sldMkLst>
          <pc:docMk/>
          <pc:sldMk cId="3989908524" sldId="376"/>
        </pc:sldMkLst>
        <pc:picChg chg="add mod">
          <ac:chgData name="mauricio turra" userId="46006b714c92e9f9" providerId="LiveId" clId="{4CD29994-F4C5-42DA-87EB-69C6FDAD7728}" dt="2023-08-18T22:51:11.340" v="354"/>
          <ac:picMkLst>
            <pc:docMk/>
            <pc:sldMk cId="3989908524" sldId="376"/>
            <ac:picMk id="3" creationId="{A670F571-BA07-CC98-BE36-FB959F934455}"/>
          </ac:picMkLst>
        </pc:picChg>
      </pc:sldChg>
      <pc:sldChg chg="addSp modSp">
        <pc:chgData name="mauricio turra" userId="46006b714c92e9f9" providerId="LiveId" clId="{4CD29994-F4C5-42DA-87EB-69C6FDAD7728}" dt="2023-08-18T22:50:37.255" v="349"/>
        <pc:sldMkLst>
          <pc:docMk/>
          <pc:sldMk cId="1287480746" sldId="377"/>
        </pc:sldMkLst>
        <pc:picChg chg="add mod">
          <ac:chgData name="mauricio turra" userId="46006b714c92e9f9" providerId="LiveId" clId="{4CD29994-F4C5-42DA-87EB-69C6FDAD7728}" dt="2023-08-18T22:50:37.255" v="349"/>
          <ac:picMkLst>
            <pc:docMk/>
            <pc:sldMk cId="1287480746" sldId="377"/>
            <ac:picMk id="4" creationId="{5312EFB0-9203-7DB0-FEC5-EEDB9834A886}"/>
          </ac:picMkLst>
        </pc:picChg>
      </pc:sldChg>
      <pc:sldChg chg="addSp modSp mod">
        <pc:chgData name="mauricio turra" userId="46006b714c92e9f9" providerId="LiveId" clId="{4CD29994-F4C5-42DA-87EB-69C6FDAD7728}" dt="2023-08-18T22:51:29.358" v="357" actId="1076"/>
        <pc:sldMkLst>
          <pc:docMk/>
          <pc:sldMk cId="862366235" sldId="378"/>
        </pc:sldMkLst>
        <pc:picChg chg="mod">
          <ac:chgData name="mauricio turra" userId="46006b714c92e9f9" providerId="LiveId" clId="{4CD29994-F4C5-42DA-87EB-69C6FDAD7728}" dt="2023-08-18T22:51:29.358" v="357" actId="1076"/>
          <ac:picMkLst>
            <pc:docMk/>
            <pc:sldMk cId="862366235" sldId="378"/>
            <ac:picMk id="2" creationId="{C0A8557F-2AB3-40E1-ABF5-270CD4AC5169}"/>
          </ac:picMkLst>
        </pc:picChg>
        <pc:picChg chg="add mod">
          <ac:chgData name="mauricio turra" userId="46006b714c92e9f9" providerId="LiveId" clId="{4CD29994-F4C5-42DA-87EB-69C6FDAD7728}" dt="2023-08-18T22:51:25.920" v="356"/>
          <ac:picMkLst>
            <pc:docMk/>
            <pc:sldMk cId="862366235" sldId="378"/>
            <ac:picMk id="3" creationId="{FAAA26CD-6BD7-DEE5-C410-4C42F4E9183F}"/>
          </ac:picMkLst>
        </pc:picChg>
      </pc:sldChg>
      <pc:sldChg chg="addSp modSp">
        <pc:chgData name="mauricio turra" userId="46006b714c92e9f9" providerId="LiveId" clId="{4CD29994-F4C5-42DA-87EB-69C6FDAD7728}" dt="2023-08-18T22:51:34.065" v="358"/>
        <pc:sldMkLst>
          <pc:docMk/>
          <pc:sldMk cId="3045869241" sldId="379"/>
        </pc:sldMkLst>
        <pc:picChg chg="add mod">
          <ac:chgData name="mauricio turra" userId="46006b714c92e9f9" providerId="LiveId" clId="{4CD29994-F4C5-42DA-87EB-69C6FDAD7728}" dt="2023-08-18T22:51:34.065" v="358"/>
          <ac:picMkLst>
            <pc:docMk/>
            <pc:sldMk cId="3045869241" sldId="379"/>
            <ac:picMk id="3" creationId="{493D935C-9C45-8A19-1B30-B524006DDE1B}"/>
          </ac:picMkLst>
        </pc:picChg>
      </pc:sldChg>
      <pc:sldChg chg="addSp modSp">
        <pc:chgData name="mauricio turra" userId="46006b714c92e9f9" providerId="LiveId" clId="{4CD29994-F4C5-42DA-87EB-69C6FDAD7728}" dt="2023-08-18T22:53:01.335" v="379"/>
        <pc:sldMkLst>
          <pc:docMk/>
          <pc:sldMk cId="2522018665" sldId="381"/>
        </pc:sldMkLst>
        <pc:picChg chg="add mod">
          <ac:chgData name="mauricio turra" userId="46006b714c92e9f9" providerId="LiveId" clId="{4CD29994-F4C5-42DA-87EB-69C6FDAD7728}" dt="2023-08-18T22:53:01.335" v="379"/>
          <ac:picMkLst>
            <pc:docMk/>
            <pc:sldMk cId="2522018665" sldId="381"/>
            <ac:picMk id="3" creationId="{6C416352-B51D-7B79-E9C9-530FA80A0E81}"/>
          </ac:picMkLst>
        </pc:picChg>
      </pc:sldChg>
      <pc:sldChg chg="addSp modSp mod">
        <pc:chgData name="mauricio turra" userId="46006b714c92e9f9" providerId="LiveId" clId="{4CD29994-F4C5-42DA-87EB-69C6FDAD7728}" dt="2023-08-18T22:52:41.562" v="377"/>
        <pc:sldMkLst>
          <pc:docMk/>
          <pc:sldMk cId="3828896519" sldId="383"/>
        </pc:sldMkLst>
        <pc:spChg chg="mod ord">
          <ac:chgData name="mauricio turra" userId="46006b714c92e9f9" providerId="LiveId" clId="{4CD29994-F4C5-42DA-87EB-69C6FDAD7728}" dt="2023-08-18T22:52:34.496" v="375" actId="27636"/>
          <ac:spMkLst>
            <pc:docMk/>
            <pc:sldMk cId="3828896519" sldId="383"/>
            <ac:spMk id="2" creationId="{C026AA87-F09A-4DD0-BBD7-7492CB9BAC6E}"/>
          </ac:spMkLst>
        </pc:spChg>
        <pc:picChg chg="add mod">
          <ac:chgData name="mauricio turra" userId="46006b714c92e9f9" providerId="LiveId" clId="{4CD29994-F4C5-42DA-87EB-69C6FDAD7728}" dt="2023-08-18T22:52:41.562" v="377"/>
          <ac:picMkLst>
            <pc:docMk/>
            <pc:sldMk cId="3828896519" sldId="383"/>
            <ac:picMk id="3" creationId="{C0305A8D-4FFD-159C-2CD4-5BBBC15CBA50}"/>
          </ac:picMkLst>
        </pc:picChg>
        <pc:picChg chg="mod">
          <ac:chgData name="mauricio turra" userId="46006b714c92e9f9" providerId="LiveId" clId="{4CD29994-F4C5-42DA-87EB-69C6FDAD7728}" dt="2023-08-18T22:52:38.644" v="376" actId="1076"/>
          <ac:picMkLst>
            <pc:docMk/>
            <pc:sldMk cId="3828896519" sldId="383"/>
            <ac:picMk id="4098" creationId="{DC97592F-85CA-4ED7-8EB8-2C41F18F2F2E}"/>
          </ac:picMkLst>
        </pc:picChg>
      </pc:sldChg>
      <pc:sldChg chg="addSp modSp">
        <pc:chgData name="mauricio turra" userId="46006b714c92e9f9" providerId="LiveId" clId="{4CD29994-F4C5-42DA-87EB-69C6FDAD7728}" dt="2023-08-18T22:52:45.604" v="378"/>
        <pc:sldMkLst>
          <pc:docMk/>
          <pc:sldMk cId="2799720359" sldId="384"/>
        </pc:sldMkLst>
        <pc:picChg chg="add mod">
          <ac:chgData name="mauricio turra" userId="46006b714c92e9f9" providerId="LiveId" clId="{4CD29994-F4C5-42DA-87EB-69C6FDAD7728}" dt="2023-08-18T22:52:45.604" v="378"/>
          <ac:picMkLst>
            <pc:docMk/>
            <pc:sldMk cId="2799720359" sldId="384"/>
            <ac:picMk id="3" creationId="{4672565E-C83A-A6C0-06BC-A8D35ED046BC}"/>
          </ac:picMkLst>
        </pc:picChg>
      </pc:sldChg>
      <pc:sldChg chg="addSp modSp mod">
        <pc:chgData name="mauricio turra" userId="46006b714c92e9f9" providerId="LiveId" clId="{4CD29994-F4C5-42DA-87EB-69C6FDAD7728}" dt="2023-08-22T18:44:23.238" v="902" actId="404"/>
        <pc:sldMkLst>
          <pc:docMk/>
          <pc:sldMk cId="65020827" sldId="385"/>
        </pc:sldMkLst>
        <pc:spChg chg="mod">
          <ac:chgData name="mauricio turra" userId="46006b714c92e9f9" providerId="LiveId" clId="{4CD29994-F4C5-42DA-87EB-69C6FDAD7728}" dt="2023-08-22T18:44:23.238" v="902" actId="404"/>
          <ac:spMkLst>
            <pc:docMk/>
            <pc:sldMk cId="65020827" sldId="385"/>
            <ac:spMk id="2" creationId="{0192DF65-2FA4-40DD-9C94-9BF2D10BCB9A}"/>
          </ac:spMkLst>
        </pc:spChg>
        <pc:picChg chg="add mod">
          <ac:chgData name="mauricio turra" userId="46006b714c92e9f9" providerId="LiveId" clId="{4CD29994-F4C5-42DA-87EB-69C6FDAD7728}" dt="2023-08-18T22:51:43.206" v="359"/>
          <ac:picMkLst>
            <pc:docMk/>
            <pc:sldMk cId="65020827" sldId="385"/>
            <ac:picMk id="3" creationId="{E8A206A9-AE29-AC65-2905-5E129CC2BE2C}"/>
          </ac:picMkLst>
        </pc:picChg>
      </pc:sldChg>
      <pc:sldChg chg="modSp mod">
        <pc:chgData name="mauricio turra" userId="46006b714c92e9f9" providerId="LiveId" clId="{4CD29994-F4C5-42DA-87EB-69C6FDAD7728}" dt="2023-08-22T15:01:41.727" v="704" actId="113"/>
        <pc:sldMkLst>
          <pc:docMk/>
          <pc:sldMk cId="2146124379" sldId="386"/>
        </pc:sldMkLst>
        <pc:spChg chg="mod">
          <ac:chgData name="mauricio turra" userId="46006b714c92e9f9" providerId="LiveId" clId="{4CD29994-F4C5-42DA-87EB-69C6FDAD7728}" dt="2023-08-22T15:01:41.727" v="704" actId="113"/>
          <ac:spMkLst>
            <pc:docMk/>
            <pc:sldMk cId="2146124379" sldId="386"/>
            <ac:spMk id="2" creationId="{C5F40F61-433D-42BD-A4C4-E19E07242CBF}"/>
          </ac:spMkLst>
        </pc:spChg>
        <pc:spChg chg="mod">
          <ac:chgData name="mauricio turra" userId="46006b714c92e9f9" providerId="LiveId" clId="{4CD29994-F4C5-42DA-87EB-69C6FDAD7728}" dt="2023-08-22T15:01:35.970" v="703" actId="20577"/>
          <ac:spMkLst>
            <pc:docMk/>
            <pc:sldMk cId="2146124379" sldId="386"/>
            <ac:spMk id="4" creationId="{97705287-475A-467A-8AEE-444A8AC91032}"/>
          </ac:spMkLst>
        </pc:spChg>
      </pc:sldChg>
      <pc:sldChg chg="addSp modSp">
        <pc:chgData name="mauricio turra" userId="46006b714c92e9f9" providerId="LiveId" clId="{4CD29994-F4C5-42DA-87EB-69C6FDAD7728}" dt="2023-08-18T22:53:36.094" v="381"/>
        <pc:sldMkLst>
          <pc:docMk/>
          <pc:sldMk cId="3584176915" sldId="387"/>
        </pc:sldMkLst>
        <pc:picChg chg="add mod">
          <ac:chgData name="mauricio turra" userId="46006b714c92e9f9" providerId="LiveId" clId="{4CD29994-F4C5-42DA-87EB-69C6FDAD7728}" dt="2023-08-18T22:53:36.094" v="381"/>
          <ac:picMkLst>
            <pc:docMk/>
            <pc:sldMk cId="3584176915" sldId="387"/>
            <ac:picMk id="2" creationId="{93F1ADE7-B745-EB77-2D76-E152BA8701F4}"/>
          </ac:picMkLst>
        </pc:picChg>
      </pc:sldChg>
      <pc:sldChg chg="modSp mod">
        <pc:chgData name="mauricio turra" userId="46006b714c92e9f9" providerId="LiveId" clId="{4CD29994-F4C5-42DA-87EB-69C6FDAD7728}" dt="2023-08-22T15:02:17.124" v="705" actId="1076"/>
        <pc:sldMkLst>
          <pc:docMk/>
          <pc:sldMk cId="2638201522" sldId="388"/>
        </pc:sldMkLst>
        <pc:spChg chg="mod">
          <ac:chgData name="mauricio turra" userId="46006b714c92e9f9" providerId="LiveId" clId="{4CD29994-F4C5-42DA-87EB-69C6FDAD7728}" dt="2023-08-22T15:02:17.124" v="705" actId="1076"/>
          <ac:spMkLst>
            <pc:docMk/>
            <pc:sldMk cId="2638201522" sldId="388"/>
            <ac:spMk id="2" creationId="{0192DF65-2FA4-40DD-9C94-9BF2D10BCB9A}"/>
          </ac:spMkLst>
        </pc:spChg>
      </pc:sldChg>
      <pc:sldChg chg="addSp modSp mod">
        <pc:chgData name="mauricio turra" userId="46006b714c92e9f9" providerId="LiveId" clId="{4CD29994-F4C5-42DA-87EB-69C6FDAD7728}" dt="2023-08-18T22:45:09.073" v="292" actId="20577"/>
        <pc:sldMkLst>
          <pc:docMk/>
          <pc:sldMk cId="3385701850" sldId="390"/>
        </pc:sldMkLst>
        <pc:spChg chg="add mod">
          <ac:chgData name="mauricio turra" userId="46006b714c92e9f9" providerId="LiveId" clId="{4CD29994-F4C5-42DA-87EB-69C6FDAD7728}" dt="2023-08-18T22:42:17.356" v="100" actId="207"/>
          <ac:spMkLst>
            <pc:docMk/>
            <pc:sldMk cId="3385701850" sldId="390"/>
            <ac:spMk id="3" creationId="{326FFA02-EBAB-BED5-7FB6-8A3674A73BED}"/>
          </ac:spMkLst>
        </pc:spChg>
        <pc:spChg chg="add mod">
          <ac:chgData name="mauricio turra" userId="46006b714c92e9f9" providerId="LiveId" clId="{4CD29994-F4C5-42DA-87EB-69C6FDAD7728}" dt="2023-08-18T22:45:09.073" v="292" actId="20577"/>
          <ac:spMkLst>
            <pc:docMk/>
            <pc:sldMk cId="3385701850" sldId="390"/>
            <ac:spMk id="4" creationId="{B9208C5B-7676-B6D4-E8E1-ECDDF3240C97}"/>
          </ac:spMkLst>
        </pc:spChg>
        <pc:spChg chg="add mod">
          <ac:chgData name="mauricio turra" userId="46006b714c92e9f9" providerId="LiveId" clId="{4CD29994-F4C5-42DA-87EB-69C6FDAD7728}" dt="2023-08-18T22:44:41.465" v="276" actId="20577"/>
          <ac:spMkLst>
            <pc:docMk/>
            <pc:sldMk cId="3385701850" sldId="390"/>
            <ac:spMk id="5" creationId="{EE9B03FA-4F6C-0BC2-2484-80DAD7808F87}"/>
          </ac:spMkLst>
        </pc:spChg>
      </pc:sldChg>
      <pc:sldChg chg="ord">
        <pc:chgData name="mauricio turra" userId="46006b714c92e9f9" providerId="LiveId" clId="{4CD29994-F4C5-42DA-87EB-69C6FDAD7728}" dt="2023-08-22T19:14:01.245" v="1391"/>
        <pc:sldMkLst>
          <pc:docMk/>
          <pc:sldMk cId="301276928" sldId="391"/>
        </pc:sldMkLst>
      </pc:sldChg>
      <pc:sldChg chg="modSp mod">
        <pc:chgData name="mauricio turra" userId="46006b714c92e9f9" providerId="LiveId" clId="{4CD29994-F4C5-42DA-87EB-69C6FDAD7728}" dt="2023-08-18T22:01:54.587" v="58" actId="20577"/>
        <pc:sldMkLst>
          <pc:docMk/>
          <pc:sldMk cId="2213581866" sldId="392"/>
        </pc:sldMkLst>
        <pc:spChg chg="mod">
          <ac:chgData name="mauricio turra" userId="46006b714c92e9f9" providerId="LiveId" clId="{4CD29994-F4C5-42DA-87EB-69C6FDAD7728}" dt="2023-08-18T22:01:54.587" v="58" actId="20577"/>
          <ac:spMkLst>
            <pc:docMk/>
            <pc:sldMk cId="2213581866" sldId="392"/>
            <ac:spMk id="2" creationId="{8AF8A5E6-67FD-4458-B7BF-A3A6FE4CC404}"/>
          </ac:spMkLst>
        </pc:spChg>
      </pc:sldChg>
      <pc:sldChg chg="addSp modSp ord">
        <pc:chgData name="mauricio turra" userId="46006b714c92e9f9" providerId="LiveId" clId="{4CD29994-F4C5-42DA-87EB-69C6FDAD7728}" dt="2023-08-18T22:51:05.812" v="353"/>
        <pc:sldMkLst>
          <pc:docMk/>
          <pc:sldMk cId="304912647" sldId="393"/>
        </pc:sldMkLst>
        <pc:picChg chg="add mod">
          <ac:chgData name="mauricio turra" userId="46006b714c92e9f9" providerId="LiveId" clId="{4CD29994-F4C5-42DA-87EB-69C6FDAD7728}" dt="2023-08-18T22:51:05.812" v="353"/>
          <ac:picMkLst>
            <pc:docMk/>
            <pc:sldMk cId="304912647" sldId="393"/>
            <ac:picMk id="2" creationId="{4FFB7C4A-89D6-CCBF-5BF6-2E5EB0126A8A}"/>
          </ac:picMkLst>
        </pc:picChg>
      </pc:sldChg>
      <pc:sldChg chg="del">
        <pc:chgData name="mauricio turra" userId="46006b714c92e9f9" providerId="LiveId" clId="{4CD29994-F4C5-42DA-87EB-69C6FDAD7728}" dt="2023-08-18T21:55:46.244" v="0" actId="47"/>
        <pc:sldMkLst>
          <pc:docMk/>
          <pc:sldMk cId="2176136877" sldId="394"/>
        </pc:sldMkLst>
      </pc:sldChg>
      <pc:sldChg chg="addSp modSp new del mod">
        <pc:chgData name="mauricio turra" userId="46006b714c92e9f9" providerId="LiveId" clId="{4CD29994-F4C5-42DA-87EB-69C6FDAD7728}" dt="2023-08-22T18:48:20.243" v="1022" actId="47"/>
        <pc:sldMkLst>
          <pc:docMk/>
          <pc:sldMk cId="3479697475" sldId="396"/>
        </pc:sldMkLst>
        <pc:spChg chg="mod">
          <ac:chgData name="mauricio turra" userId="46006b714c92e9f9" providerId="LiveId" clId="{4CD29994-F4C5-42DA-87EB-69C6FDAD7728}" dt="2023-08-18T23:01:16.515" v="408" actId="113"/>
          <ac:spMkLst>
            <pc:docMk/>
            <pc:sldMk cId="3479697475" sldId="396"/>
            <ac:spMk id="2" creationId="{269DA6F0-82A2-0AA7-3856-14C9802F05F6}"/>
          </ac:spMkLst>
        </pc:spChg>
        <pc:spChg chg="add mod">
          <ac:chgData name="mauricio turra" userId="46006b714c92e9f9" providerId="LiveId" clId="{4CD29994-F4C5-42DA-87EB-69C6FDAD7728}" dt="2023-08-18T23:02:27.781" v="504" actId="1076"/>
          <ac:spMkLst>
            <pc:docMk/>
            <pc:sldMk cId="3479697475" sldId="396"/>
            <ac:spMk id="6" creationId="{4CBAAC78-F142-9067-D100-0CDB6D64FFB9}"/>
          </ac:spMkLst>
        </pc:spChg>
        <pc:picChg chg="add mod">
          <ac:chgData name="mauricio turra" userId="46006b714c92e9f9" providerId="LiveId" clId="{4CD29994-F4C5-42DA-87EB-69C6FDAD7728}" dt="2023-08-18T23:01:10.174" v="406" actId="1076"/>
          <ac:picMkLst>
            <pc:docMk/>
            <pc:sldMk cId="3479697475" sldId="396"/>
            <ac:picMk id="4" creationId="{77687722-9211-A548-2084-7E0B94FEA5E6}"/>
          </ac:picMkLst>
        </pc:picChg>
      </pc:sldChg>
      <pc:sldChg chg="addSp delSp modSp add del mod">
        <pc:chgData name="mauricio turra" userId="46006b714c92e9f9" providerId="LiveId" clId="{4CD29994-F4C5-42DA-87EB-69C6FDAD7728}" dt="2023-08-22T18:48:26.239" v="1023" actId="47"/>
        <pc:sldMkLst>
          <pc:docMk/>
          <pc:sldMk cId="1302130280" sldId="397"/>
        </pc:sldMkLst>
        <pc:spChg chg="mod">
          <ac:chgData name="mauricio turra" userId="46006b714c92e9f9" providerId="LiveId" clId="{4CD29994-F4C5-42DA-87EB-69C6FDAD7728}" dt="2023-08-18T23:11:07.222" v="668" actId="14100"/>
          <ac:spMkLst>
            <pc:docMk/>
            <pc:sldMk cId="1302130280" sldId="397"/>
            <ac:spMk id="2" creationId="{269DA6F0-82A2-0AA7-3856-14C9802F05F6}"/>
          </ac:spMkLst>
        </pc:spChg>
        <pc:spChg chg="add del mod">
          <ac:chgData name="mauricio turra" userId="46006b714c92e9f9" providerId="LiveId" clId="{4CD29994-F4C5-42DA-87EB-69C6FDAD7728}" dt="2023-08-18T23:04:48.125" v="636" actId="478"/>
          <ac:spMkLst>
            <pc:docMk/>
            <pc:sldMk cId="1302130280" sldId="397"/>
            <ac:spMk id="5" creationId="{524163D1-7106-6C4E-2C2B-83060A8D6C94}"/>
          </ac:spMkLst>
        </pc:spChg>
        <pc:spChg chg="del">
          <ac:chgData name="mauricio turra" userId="46006b714c92e9f9" providerId="LiveId" clId="{4CD29994-F4C5-42DA-87EB-69C6FDAD7728}" dt="2023-08-18T23:02:51.608" v="506" actId="478"/>
          <ac:spMkLst>
            <pc:docMk/>
            <pc:sldMk cId="1302130280" sldId="397"/>
            <ac:spMk id="6" creationId="{4CBAAC78-F142-9067-D100-0CDB6D64FFB9}"/>
          </ac:spMkLst>
        </pc:spChg>
        <pc:picChg chg="mod">
          <ac:chgData name="mauricio turra" userId="46006b714c92e9f9" providerId="LiveId" clId="{4CD29994-F4C5-42DA-87EB-69C6FDAD7728}" dt="2023-08-18T23:09:31.293" v="662" actId="1076"/>
          <ac:picMkLst>
            <pc:docMk/>
            <pc:sldMk cId="1302130280" sldId="397"/>
            <ac:picMk id="4" creationId="{77687722-9211-A548-2084-7E0B94FEA5E6}"/>
          </ac:picMkLst>
        </pc:picChg>
        <pc:picChg chg="add mod">
          <ac:chgData name="mauricio turra" userId="46006b714c92e9f9" providerId="LiveId" clId="{4CD29994-F4C5-42DA-87EB-69C6FDAD7728}" dt="2023-08-18T23:10:57.302" v="665" actId="1076"/>
          <ac:picMkLst>
            <pc:docMk/>
            <pc:sldMk cId="1302130280" sldId="397"/>
            <ac:picMk id="8" creationId="{DEA5718D-CB41-CB5B-6869-20CC2FDEF6B4}"/>
          </ac:picMkLst>
        </pc:picChg>
        <pc:picChg chg="add mod">
          <ac:chgData name="mauricio turra" userId="46006b714c92e9f9" providerId="LiveId" clId="{4CD29994-F4C5-42DA-87EB-69C6FDAD7728}" dt="2023-08-18T23:09:23.373" v="661" actId="14100"/>
          <ac:picMkLst>
            <pc:docMk/>
            <pc:sldMk cId="1302130280" sldId="397"/>
            <ac:picMk id="10" creationId="{1D8E7CB6-B1EA-BEB4-FC2F-706BF63315D3}"/>
          </ac:picMkLst>
        </pc:picChg>
        <pc:picChg chg="add mod">
          <ac:chgData name="mauricio turra" userId="46006b714c92e9f9" providerId="LiveId" clId="{4CD29994-F4C5-42DA-87EB-69C6FDAD7728}" dt="2023-08-18T23:11:02.566" v="667" actId="1076"/>
          <ac:picMkLst>
            <pc:docMk/>
            <pc:sldMk cId="1302130280" sldId="397"/>
            <ac:picMk id="12" creationId="{A94FE67A-8742-E196-F011-ACEEE3B1BCAC}"/>
          </ac:picMkLst>
        </pc:picChg>
      </pc:sldChg>
      <pc:sldChg chg="addSp modSp new mod ord">
        <pc:chgData name="mauricio turra" userId="46006b714c92e9f9" providerId="LiveId" clId="{4CD29994-F4C5-42DA-87EB-69C6FDAD7728}" dt="2023-08-22T18:42:49.095" v="829"/>
        <pc:sldMkLst>
          <pc:docMk/>
          <pc:sldMk cId="1233278442" sldId="398"/>
        </pc:sldMkLst>
        <pc:spChg chg="mod">
          <ac:chgData name="mauricio turra" userId="46006b714c92e9f9" providerId="LiveId" clId="{4CD29994-F4C5-42DA-87EB-69C6FDAD7728}" dt="2023-08-22T15:08:31.382" v="724" actId="113"/>
          <ac:spMkLst>
            <pc:docMk/>
            <pc:sldMk cId="1233278442" sldId="398"/>
            <ac:spMk id="2" creationId="{3B32FF4A-3ECB-60ED-1C4C-0E4D05A9D9B4}"/>
          </ac:spMkLst>
        </pc:spChg>
        <pc:spChg chg="add mod">
          <ac:chgData name="mauricio turra" userId="46006b714c92e9f9" providerId="LiveId" clId="{4CD29994-F4C5-42DA-87EB-69C6FDAD7728}" dt="2023-08-22T15:09:41.493" v="738" actId="207"/>
          <ac:spMkLst>
            <pc:docMk/>
            <pc:sldMk cId="1233278442" sldId="398"/>
            <ac:spMk id="4" creationId="{BEE65F23-D52F-ACDC-EDE4-70C06CA150C2}"/>
          </ac:spMkLst>
        </pc:spChg>
        <pc:spChg chg="add mod">
          <ac:chgData name="mauricio turra" userId="46006b714c92e9f9" providerId="LiveId" clId="{4CD29994-F4C5-42DA-87EB-69C6FDAD7728}" dt="2023-08-22T15:11:04.132" v="822" actId="1076"/>
          <ac:spMkLst>
            <pc:docMk/>
            <pc:sldMk cId="1233278442" sldId="398"/>
            <ac:spMk id="7" creationId="{D09350BD-5E76-D589-D2A4-794B98AF4095}"/>
          </ac:spMkLst>
        </pc:spChg>
        <pc:cxnChg chg="add mod">
          <ac:chgData name="mauricio turra" userId="46006b714c92e9f9" providerId="LiveId" clId="{4CD29994-F4C5-42DA-87EB-69C6FDAD7728}" dt="2023-08-22T15:09:56.354" v="740" actId="13822"/>
          <ac:cxnSpMkLst>
            <pc:docMk/>
            <pc:sldMk cId="1233278442" sldId="398"/>
            <ac:cxnSpMk id="6" creationId="{F5253431-C6F0-C1BB-8C03-0A0DE978090E}"/>
          </ac:cxnSpMkLst>
        </pc:cxnChg>
      </pc:sldChg>
      <pc:sldChg chg="addSp delSp modSp add mod ord">
        <pc:chgData name="mauricio turra" userId="46006b714c92e9f9" providerId="LiveId" clId="{4CD29994-F4C5-42DA-87EB-69C6FDAD7728}" dt="2023-08-22T18:42:49.095" v="829"/>
        <pc:sldMkLst>
          <pc:docMk/>
          <pc:sldMk cId="2153804055" sldId="399"/>
        </pc:sldMkLst>
        <pc:spChg chg="del">
          <ac:chgData name="mauricio turra" userId="46006b714c92e9f9" providerId="LiveId" clId="{4CD29994-F4C5-42DA-87EB-69C6FDAD7728}" dt="2023-08-22T15:11:37.080" v="824" actId="478"/>
          <ac:spMkLst>
            <pc:docMk/>
            <pc:sldMk cId="2153804055" sldId="399"/>
            <ac:spMk id="4" creationId="{BEE65F23-D52F-ACDC-EDE4-70C06CA150C2}"/>
          </ac:spMkLst>
        </pc:spChg>
        <pc:spChg chg="del">
          <ac:chgData name="mauricio turra" userId="46006b714c92e9f9" providerId="LiveId" clId="{4CD29994-F4C5-42DA-87EB-69C6FDAD7728}" dt="2023-08-22T15:11:37.080" v="824" actId="478"/>
          <ac:spMkLst>
            <pc:docMk/>
            <pc:sldMk cId="2153804055" sldId="399"/>
            <ac:spMk id="7" creationId="{D09350BD-5E76-D589-D2A4-794B98AF4095}"/>
          </ac:spMkLst>
        </pc:spChg>
        <pc:picChg chg="add mod">
          <ac:chgData name="mauricio turra" userId="46006b714c92e9f9" providerId="LiveId" clId="{4CD29994-F4C5-42DA-87EB-69C6FDAD7728}" dt="2023-08-22T15:12:11.302" v="827" actId="1076"/>
          <ac:picMkLst>
            <pc:docMk/>
            <pc:sldMk cId="2153804055" sldId="399"/>
            <ac:picMk id="5" creationId="{7B1003C8-ED09-17AB-51F1-0ADB67F885B3}"/>
          </ac:picMkLst>
        </pc:picChg>
        <pc:cxnChg chg="del">
          <ac:chgData name="mauricio turra" userId="46006b714c92e9f9" providerId="LiveId" clId="{4CD29994-F4C5-42DA-87EB-69C6FDAD7728}" dt="2023-08-22T15:11:37.080" v="824" actId="478"/>
          <ac:cxnSpMkLst>
            <pc:docMk/>
            <pc:sldMk cId="2153804055" sldId="399"/>
            <ac:cxnSpMk id="6" creationId="{F5253431-C6F0-C1BB-8C03-0A0DE978090E}"/>
          </ac:cxnSpMkLst>
        </pc:cxnChg>
      </pc:sldChg>
      <pc:sldChg chg="modSp add mod ord">
        <pc:chgData name="mauricio turra" userId="46006b714c92e9f9" providerId="LiveId" clId="{4CD29994-F4C5-42DA-87EB-69C6FDAD7728}" dt="2023-08-22T18:46:41.576" v="1021" actId="20577"/>
        <pc:sldMkLst>
          <pc:docMk/>
          <pc:sldMk cId="399486042" sldId="400"/>
        </pc:sldMkLst>
        <pc:spChg chg="mod">
          <ac:chgData name="mauricio turra" userId="46006b714c92e9f9" providerId="LiveId" clId="{4CD29994-F4C5-42DA-87EB-69C6FDAD7728}" dt="2023-08-22T18:46:41.576" v="1021" actId="20577"/>
          <ac:spMkLst>
            <pc:docMk/>
            <pc:sldMk cId="399486042" sldId="400"/>
            <ac:spMk id="2" creationId="{0192DF65-2FA4-40DD-9C94-9BF2D10BCB9A}"/>
          </ac:spMkLst>
        </pc:spChg>
      </pc:sldChg>
      <pc:sldChg chg="addSp modSp new mod">
        <pc:chgData name="mauricio turra" userId="46006b714c92e9f9" providerId="LiveId" clId="{4CD29994-F4C5-42DA-87EB-69C6FDAD7728}" dt="2023-08-22T19:01:58.325" v="1347" actId="1076"/>
        <pc:sldMkLst>
          <pc:docMk/>
          <pc:sldMk cId="2849969730" sldId="401"/>
        </pc:sldMkLst>
        <pc:spChg chg="mod">
          <ac:chgData name="mauricio turra" userId="46006b714c92e9f9" providerId="LiveId" clId="{4CD29994-F4C5-42DA-87EB-69C6FDAD7728}" dt="2023-08-22T18:58:47.114" v="1040" actId="113"/>
          <ac:spMkLst>
            <pc:docMk/>
            <pc:sldMk cId="2849969730" sldId="401"/>
            <ac:spMk id="2" creationId="{1D520417-1509-05B2-5A95-6273DC0965CC}"/>
          </ac:spMkLst>
        </pc:spChg>
        <pc:spChg chg="add mod">
          <ac:chgData name="mauricio turra" userId="46006b714c92e9f9" providerId="LiveId" clId="{4CD29994-F4C5-42DA-87EB-69C6FDAD7728}" dt="2023-08-22T19:01:49.337" v="1345" actId="113"/>
          <ac:spMkLst>
            <pc:docMk/>
            <pc:sldMk cId="2849969730" sldId="401"/>
            <ac:spMk id="5" creationId="{31B12E13-5144-0621-6395-CF8F0646806B}"/>
          </ac:spMkLst>
        </pc:spChg>
        <pc:picChg chg="add mod">
          <ac:chgData name="mauricio turra" userId="46006b714c92e9f9" providerId="LiveId" clId="{4CD29994-F4C5-42DA-87EB-69C6FDAD7728}" dt="2023-08-22T19:01:58.325" v="1347" actId="1076"/>
          <ac:picMkLst>
            <pc:docMk/>
            <pc:sldMk cId="2849969730" sldId="401"/>
            <ac:picMk id="4" creationId="{E745C3E2-E9AD-5E83-95E0-6BDC73BFC2AE}"/>
          </ac:picMkLst>
        </pc:picChg>
      </pc:sldChg>
      <pc:sldChg chg="addSp modSp new mod">
        <pc:chgData name="mauricio turra" userId="46006b714c92e9f9" providerId="LiveId" clId="{4CD29994-F4C5-42DA-87EB-69C6FDAD7728}" dt="2023-08-22T19:09:39.926" v="1366" actId="14100"/>
        <pc:sldMkLst>
          <pc:docMk/>
          <pc:sldMk cId="3390388443" sldId="402"/>
        </pc:sldMkLst>
        <pc:spChg chg="mod">
          <ac:chgData name="mauricio turra" userId="46006b714c92e9f9" providerId="LiveId" clId="{4CD29994-F4C5-42DA-87EB-69C6FDAD7728}" dt="2023-08-22T19:09:23.509" v="1364" actId="113"/>
          <ac:spMkLst>
            <pc:docMk/>
            <pc:sldMk cId="3390388443" sldId="402"/>
            <ac:spMk id="2" creationId="{8F0B72D4-E830-80B9-F8C5-C06C7E0B88D7}"/>
          </ac:spMkLst>
        </pc:spChg>
        <pc:picChg chg="add mod">
          <ac:chgData name="mauricio turra" userId="46006b714c92e9f9" providerId="LiveId" clId="{4CD29994-F4C5-42DA-87EB-69C6FDAD7728}" dt="2023-08-22T19:09:39.926" v="1366" actId="14100"/>
          <ac:picMkLst>
            <pc:docMk/>
            <pc:sldMk cId="3390388443" sldId="402"/>
            <ac:picMk id="4" creationId="{635995F6-A9C6-A7F1-6BAB-1AD95F1DBB0B}"/>
          </ac:picMkLst>
        </pc:picChg>
      </pc:sldChg>
      <pc:sldChg chg="addSp modSp new mod">
        <pc:chgData name="mauricio turra" userId="46006b714c92e9f9" providerId="LiveId" clId="{4CD29994-F4C5-42DA-87EB-69C6FDAD7728}" dt="2023-08-22T19:13:32.041" v="1387" actId="14100"/>
        <pc:sldMkLst>
          <pc:docMk/>
          <pc:sldMk cId="2255322000" sldId="403"/>
        </pc:sldMkLst>
        <pc:spChg chg="add mod">
          <ac:chgData name="mauricio turra" userId="46006b714c92e9f9" providerId="LiveId" clId="{4CD29994-F4C5-42DA-87EB-69C6FDAD7728}" dt="2023-08-22T19:13:32.041" v="1387" actId="14100"/>
          <ac:spMkLst>
            <pc:docMk/>
            <pc:sldMk cId="2255322000" sldId="403"/>
            <ac:spMk id="3" creationId="{A75D5657-FBB0-70B5-432C-1D7DCC17B52F}"/>
          </ac:spMkLst>
        </pc:spChg>
        <pc:picChg chg="add mod">
          <ac:chgData name="mauricio turra" userId="46006b714c92e9f9" providerId="LiveId" clId="{4CD29994-F4C5-42DA-87EB-69C6FDAD7728}" dt="2023-08-22T19:12:54.335" v="1371" actId="14100"/>
          <ac:picMkLst>
            <pc:docMk/>
            <pc:sldMk cId="2255322000" sldId="403"/>
            <ac:picMk id="2" creationId="{D06BEC0B-2F55-298D-A885-148C919C02D8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F7CCA9-805A-4830-9DA6-ADA0E28A86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6056802-33A2-40BD-AEC0-23B03F8F11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055CCF6-1E1C-4772-B89C-CE1DAD59E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79BBB-8C49-4C5E-9324-0E738DC88E64}" type="datetimeFigureOut">
              <a:rPr lang="pt-BR" smtClean="0"/>
              <a:t>22/08/2023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BC9EF89-2B2E-4F89-B317-B42F0AED6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F5254EE-5BF0-4616-9440-68F3694E2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6CD51-CA38-4BF7-9B16-15E3FA73DE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7681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052877-A41A-4CC0-ADBB-8D47FCA1E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BA14362-3DD8-493B-A84E-911FDB2B8F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6B06422-334A-43F5-A036-07F3B76B5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79BBB-8C49-4C5E-9324-0E738DC88E64}" type="datetimeFigureOut">
              <a:rPr lang="pt-BR" smtClean="0"/>
              <a:t>22/08/2023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85EDE10-57F0-4F90-B580-CB52A2D8C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47696A9-28D0-4F1E-83E8-60D8CCE2B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6CD51-CA38-4BF7-9B16-15E3FA73DE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9552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22340BB-0975-45F0-A099-6059327735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E9EA968-6053-4377-84A3-6C18A0F970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D5EA013-52D4-4980-9273-31D5917FF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79BBB-8C49-4C5E-9324-0E738DC88E64}" type="datetimeFigureOut">
              <a:rPr lang="pt-BR" smtClean="0"/>
              <a:t>22/08/2023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D61741B-F8FC-4B14-B899-4531CA0EA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5047C9B-585F-4359-916F-505AE7919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6CD51-CA38-4BF7-9B16-15E3FA73DE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98459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0EB8DD-1EBF-4C74-BDA1-319DF9086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1F1E418-6392-4E58-9682-7D7F0B36E9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6CC6EE1-695B-44AE-B61B-168E06FC3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C8807-BE0B-4288-AD32-4EB9D8859398}" type="datetimeFigureOut">
              <a:rPr lang="pt-BR" smtClean="0"/>
              <a:t>22/08/2023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554CF9B-411E-44F4-8552-DF73BB000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C4F098F-221F-4434-99FB-3AAA863EB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0F5E6-3FE1-42C9-A4E8-3D54BF5416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34573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EF6135-98AE-425B-9C28-380890AD1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7D7AAFE-D881-4AE9-9208-5D3F457A7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3D0A39A-68D2-48D7-B457-8AFB3224A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C8807-BE0B-4288-AD32-4EB9D8859398}" type="datetimeFigureOut">
              <a:rPr lang="pt-BR" smtClean="0"/>
              <a:t>22/08/2023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2743FE6-A472-41D5-9692-6F46CC2D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C7D5179-ACCB-4994-80D3-25446DFFD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0F5E6-3FE1-42C9-A4E8-3D54BF5416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35279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AF83C6-FA6D-4E45-BB40-DD16933CE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842D5D6-7360-44CE-B830-54144ACDE9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267B956-1CA1-430E-AD4F-6F7C64FF3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C8807-BE0B-4288-AD32-4EB9D8859398}" type="datetimeFigureOut">
              <a:rPr lang="pt-BR" smtClean="0"/>
              <a:t>22/08/2023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D88CAAB-C884-4189-8655-B0805B19D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3A26EFA-B587-45CD-9C99-20AF2D037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0F5E6-3FE1-42C9-A4E8-3D54BF5416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61845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DDFE32-0DA7-424D-87E6-FEA31EC64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781B0BD-93AD-48D2-BADD-7DF2D2AA21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CBCE68C-7DEC-45D7-B743-B7F5A92BF7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E4F8ACC-D2DB-4110-B4C5-87E666A65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C8807-BE0B-4288-AD32-4EB9D8859398}" type="datetimeFigureOut">
              <a:rPr lang="pt-BR" smtClean="0"/>
              <a:t>22/08/2023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687E44F-59EA-4C7E-8027-1D5FB9C41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CB5BE78-D965-4904-A62B-FAD009180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0F5E6-3FE1-42C9-A4E8-3D54BF5416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62179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8F67DA-731B-47D3-8C19-286C814EC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B097856-C16A-4750-A6B6-0B059950EC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F97ACEF-EEDC-47BB-B309-DD6D86B5C8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BA5DF00-C0F4-4698-8997-43DAA38243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0B575156-F29B-4CC7-B4E2-5DFED4CA99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0E44799-98CB-4485-A80C-E0E3167EB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C8807-BE0B-4288-AD32-4EB9D8859398}" type="datetimeFigureOut">
              <a:rPr lang="pt-BR" smtClean="0"/>
              <a:t>22/08/2023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40C00256-9548-4A12-BD66-CBB05E6BE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C2B4F78-A984-4CF5-A4B7-96313CA8C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0F5E6-3FE1-42C9-A4E8-3D54BF5416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17163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C9CB41-DE3F-4640-91CC-D97A58A94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B82FB020-E9DA-4B82-8044-96E59DE4C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C8807-BE0B-4288-AD32-4EB9D8859398}" type="datetimeFigureOut">
              <a:rPr lang="pt-BR" smtClean="0"/>
              <a:t>22/08/2023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F2FEE44-0D1C-4EC8-93EE-72BDBEA85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D8839A5-4CEE-4AB8-AEB3-A5C057E57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0F5E6-3FE1-42C9-A4E8-3D54BF5416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23583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E79A6BD-F95E-4543-9DEF-01AACDEB6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C8807-BE0B-4288-AD32-4EB9D8859398}" type="datetimeFigureOut">
              <a:rPr lang="pt-BR" smtClean="0"/>
              <a:t>22/08/2023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2E511F3C-9AA0-4D46-8B17-1DE3F1C9D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A46FC78-6233-4B99-9B28-A549E6D1A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0F5E6-3FE1-42C9-A4E8-3D54BF5416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85030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965B9C-8DE6-45A6-A29C-539BD0D66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EC977CB-0313-41DD-8416-558DED258A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2245037-9BC6-492D-8D92-AC498F7DDC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5F76266-8E08-4BA2-85D4-25FA0C494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C8807-BE0B-4288-AD32-4EB9D8859398}" type="datetimeFigureOut">
              <a:rPr lang="pt-BR" smtClean="0"/>
              <a:t>22/08/2023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CC589D1-371E-4BDF-9B1A-6501F4D0A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11B7A10-4257-4E8E-9F67-FE39CCFF1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0F5E6-3FE1-42C9-A4E8-3D54BF5416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8308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79D57A-1FEF-49D0-8BD1-3C88B00A0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4C3F51B-5EAE-4E9A-8DB8-FF498F76BA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BDE727D-CB5E-4740-8652-45151096D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79BBB-8C49-4C5E-9324-0E738DC88E64}" type="datetimeFigureOut">
              <a:rPr lang="pt-BR" smtClean="0"/>
              <a:t>22/08/2023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D7B223B-401E-4FE7-8A11-59252CF56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CE1A140-D4E6-455D-B042-2B81E2AD6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6CD51-CA38-4BF7-9B16-15E3FA73DE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71858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C75693-B2E1-4E26-B231-3E940A68C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9A68A1C5-87F6-4521-BE3A-3F81885EBD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07425C6-B35C-4F05-9DCB-BB455199C7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93B3C67-01AD-4994-92BB-E12A8E75A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C8807-BE0B-4288-AD32-4EB9D8859398}" type="datetimeFigureOut">
              <a:rPr lang="pt-BR" smtClean="0"/>
              <a:t>22/08/2023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457A845-9F0A-40E1-ACBC-6BC8B1B80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FDBF662-90B8-43C3-98F6-A6CE4C8B0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0F5E6-3FE1-42C9-A4E8-3D54BF5416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55149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CBEB91-68EA-46AE-929B-B3CF5353B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2D78BA6-1FBB-46EB-A36A-A8190196C8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3FBBD91-5F45-4547-934D-16E377691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C8807-BE0B-4288-AD32-4EB9D8859398}" type="datetimeFigureOut">
              <a:rPr lang="pt-BR" smtClean="0"/>
              <a:t>22/08/2023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6C7A9D2-CBCC-47C9-9207-89FF825E3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EE97CA2-019B-49AC-977B-16699ACD7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0F5E6-3FE1-42C9-A4E8-3D54BF5416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39072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8D25226-076C-4946-9893-78F0232341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701F30A-2C6A-480A-81DF-BCFFECFE60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BE41999-6EE6-420C-99C8-04B1E6692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C8807-BE0B-4288-AD32-4EB9D8859398}" type="datetimeFigureOut">
              <a:rPr lang="pt-BR" smtClean="0"/>
              <a:t>22/08/2023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A1FD79C-8CB6-49D4-8340-5754DA17C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98776D6-F0A9-467D-8575-5E00129E9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0F5E6-3FE1-42C9-A4E8-3D54BF5416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44574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9256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DB6F45-478C-46DD-9E1D-A5144C4BD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77FC197-E5B3-4AFF-9DD0-5DCCB4ED6F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D6AA13C-CC0B-4F9B-87BC-9EBC9C469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79BBB-8C49-4C5E-9324-0E738DC88E64}" type="datetimeFigureOut">
              <a:rPr lang="pt-BR" smtClean="0"/>
              <a:t>22/08/2023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23CB653-2942-47D1-AD2F-84F00A30D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F86DB12-4AFF-4BBC-AA6C-C6D996FE2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6CD51-CA38-4BF7-9B16-15E3FA73DE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3212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D76774-D694-4267-A505-7C31333C1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2209126-AC89-49E8-AC91-73E35B609B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32EF93D-4B55-4D53-88E8-C73CFC012E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E373172-82EF-4D28-9EBC-9908EE205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79BBB-8C49-4C5E-9324-0E738DC88E64}" type="datetimeFigureOut">
              <a:rPr lang="pt-BR" smtClean="0"/>
              <a:t>22/08/2023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CB63354-B693-495E-AEF7-380F7A992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FC66946-2AB5-4AC1-8E2C-D8F5B02A7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6CD51-CA38-4BF7-9B16-15E3FA73DE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0354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97FDB2-FD26-4FBC-9AFE-78834E273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3DE6400-A87B-466B-BFE3-50F0DC5965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78FD332-2486-4FED-A1D8-235165D970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D61A511-0BFA-4B4D-B40F-60F9ED76F4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BEB16F0F-B7A1-4788-B6D9-8BABDDA69F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1D440745-12BB-474D-8B1B-C9EF26DF8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79BBB-8C49-4C5E-9324-0E738DC88E64}" type="datetimeFigureOut">
              <a:rPr lang="pt-BR" smtClean="0"/>
              <a:t>22/08/2023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B910FFF-61A4-4B65-AE27-6413F9EF7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9DC2477-1C5D-49B5-96BC-EBBCCB61E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6CD51-CA38-4BF7-9B16-15E3FA73DE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1564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867B6F-432F-4D2C-BFA9-24BAD7639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205B5BD-F15D-4621-B00B-56538684D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79BBB-8C49-4C5E-9324-0E738DC88E64}" type="datetimeFigureOut">
              <a:rPr lang="pt-BR" smtClean="0"/>
              <a:t>22/08/2023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84D754C-8E37-4C8E-A799-14AD40DD3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95703A1-61D1-4B5B-8A5B-DE804911B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6CD51-CA38-4BF7-9B16-15E3FA73DE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7858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31D635A-DE10-4BA4-B3D9-5CA52F507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79BBB-8C49-4C5E-9324-0E738DC88E64}" type="datetimeFigureOut">
              <a:rPr lang="pt-BR" smtClean="0"/>
              <a:t>22/08/2023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EA771985-CAE4-42BD-AA9E-F01AEA6DC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A656998-16AC-4B89-9B95-07E3BAFD3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6CD51-CA38-4BF7-9B16-15E3FA73DE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9188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69D104-0310-46E5-A307-4329B9D8B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EDAE461-1844-4E51-AFC9-DB9BCFD0D6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6343633-C92B-42E6-81AE-17905BFEA8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DBCE729-7560-4708-89FC-BEF8487B7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79BBB-8C49-4C5E-9324-0E738DC88E64}" type="datetimeFigureOut">
              <a:rPr lang="pt-BR" smtClean="0"/>
              <a:t>22/08/2023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1A7D96D-36E3-40CA-8E1E-1E6576EF7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73B7C5C-6BE3-445E-AF19-891749CFE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6CD51-CA38-4BF7-9B16-15E3FA73DE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5288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362C89-BC80-4313-BCD9-08F2592D1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7F6FC38F-C0CA-48B0-972F-32E0B19805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D36C221-CA57-4CAC-A224-C7FB0588A2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A6570E1-77C6-425C-8EC0-A3F2B79BA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79BBB-8C49-4C5E-9324-0E738DC88E64}" type="datetimeFigureOut">
              <a:rPr lang="pt-BR" smtClean="0"/>
              <a:t>22/08/2023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3E8EECF-053A-495F-A20B-5C84830E9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871D5F6-FB12-47B7-8B5F-D9CE36A32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6CD51-CA38-4BF7-9B16-15E3FA73DE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7826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D7E2A462-C728-44D3-93E6-0FE1061EC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57D185E-4A6B-4BB5-BDA5-40A46EB983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C51BF7E-AD04-4A92-B305-6D9D3310AB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79BBB-8C49-4C5E-9324-0E738DC88E64}" type="datetimeFigureOut">
              <a:rPr lang="pt-BR" smtClean="0"/>
              <a:t>22/08/2023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1336259-854F-4611-92B4-6756685104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3840F9B-F88D-4204-B405-D779B5E842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6CD51-CA38-4BF7-9B16-15E3FA73DE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4768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E2D187B-7E09-430E-A7D3-AAB720029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7DEF400-B5A2-4DC6-BF48-9AD1BEE5E3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8C948EB-DF02-4036-98B5-97BAB8741D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DC8807-BE0B-4288-AD32-4EB9D8859398}" type="datetimeFigureOut">
              <a:rPr lang="pt-BR" smtClean="0"/>
              <a:t>22/08/2023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64374BA-CED8-44C8-8151-769D08325C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DA06B50-24FB-4FDC-AAFA-50417BC817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0F5E6-3FE1-42C9-A4E8-3D54BF5416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3149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.png"/><Relationship Id="rId5" Type="http://schemas.openxmlformats.org/officeDocument/2006/relationships/image" Target="../media/image10.wmf"/><Relationship Id="rId4" Type="http://schemas.openxmlformats.org/officeDocument/2006/relationships/oleObject" Target="../embeddings/oleObject4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wmf"/><Relationship Id="rId4" Type="http://schemas.openxmlformats.org/officeDocument/2006/relationships/oleObject" Target="../embeddings/oleObject7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5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F8A5E6-67FD-4458-B7BF-A3A6FE4CC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120" y="2103437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/>
              <a:t>Gestão de Processos e Gestão de Negócios </a:t>
            </a:r>
            <a:br>
              <a:rPr lang="pt-BR" b="1" dirty="0"/>
            </a:br>
            <a:br>
              <a:rPr lang="pt-BR" b="1" dirty="0"/>
            </a:br>
            <a:r>
              <a:rPr lang="pt-BR" sz="2200" b="1" dirty="0"/>
              <a:t>mauricio TURRA </a:t>
            </a:r>
            <a:br>
              <a:rPr lang="pt-BR" sz="2200" b="1" dirty="0"/>
            </a:br>
            <a:r>
              <a:rPr lang="pt-BR" sz="2200" b="1" dirty="0"/>
              <a:t>mauricio.turra@nextt49.com.br </a:t>
            </a:r>
          </a:p>
        </p:txBody>
      </p:sp>
    </p:spTree>
    <p:extLst>
      <p:ext uri="{BB962C8B-B14F-4D97-AF65-F5344CB8AC3E}">
        <p14:creationId xmlns:p14="http://schemas.microsoft.com/office/powerpoint/2010/main" val="22135818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122C062A-D3DD-BAD7-9463-BCD5989F666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Título 1">
            <a:extLst>
              <a:ext uri="{FF2B5EF4-FFF2-40B4-BE49-F238E27FC236}">
                <a16:creationId xmlns:a16="http://schemas.microsoft.com/office/drawing/2014/main" id="{B52598EC-8B48-4B91-B566-2243192D51BA}"/>
              </a:ext>
            </a:extLst>
          </p:cNvPr>
          <p:cNvSpPr txBox="1">
            <a:spLocks/>
          </p:cNvSpPr>
          <p:nvPr/>
        </p:nvSpPr>
        <p:spPr>
          <a:xfrm>
            <a:off x="528684" y="1693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fases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do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empreendedorismo</a:t>
            </a:r>
            <a:endParaRPr kumimoji="0" lang="pt-BR" sz="6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46" name="Forma em L 45">
            <a:extLst>
              <a:ext uri="{FF2B5EF4-FFF2-40B4-BE49-F238E27FC236}">
                <a16:creationId xmlns:a16="http://schemas.microsoft.com/office/drawing/2014/main" id="{7F00ECED-5BD7-40D9-93E6-1B1649F650E8}"/>
              </a:ext>
            </a:extLst>
          </p:cNvPr>
          <p:cNvSpPr/>
          <p:nvPr/>
        </p:nvSpPr>
        <p:spPr>
          <a:xfrm rot="2600964">
            <a:off x="9878237" y="547242"/>
            <a:ext cx="883389" cy="914401"/>
          </a:xfrm>
          <a:prstGeom prst="corner">
            <a:avLst>
              <a:gd name="adj1" fmla="val 16120"/>
              <a:gd name="adj2" fmla="val 14448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461CB029-E6F7-42C9-BE29-FBC94365ECA9}"/>
              </a:ext>
            </a:extLst>
          </p:cNvPr>
          <p:cNvSpPr txBox="1"/>
          <p:nvPr/>
        </p:nvSpPr>
        <p:spPr>
          <a:xfrm>
            <a:off x="1896406" y="3786426"/>
            <a:ext cx="10734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Ideação</a:t>
            </a: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F71665D0-F812-4E38-AEE7-D18F7C29B54F}"/>
              </a:ext>
            </a:extLst>
          </p:cNvPr>
          <p:cNvSpPr txBox="1"/>
          <p:nvPr/>
        </p:nvSpPr>
        <p:spPr>
          <a:xfrm>
            <a:off x="5935374" y="3790325"/>
            <a:ext cx="11734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Concepção</a:t>
            </a: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EAEC7481-C935-4530-ACA0-A38385D45E72}"/>
              </a:ext>
            </a:extLst>
          </p:cNvPr>
          <p:cNvSpPr txBox="1"/>
          <p:nvPr/>
        </p:nvSpPr>
        <p:spPr>
          <a:xfrm>
            <a:off x="3812244" y="3805120"/>
            <a:ext cx="10734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Validação</a:t>
            </a: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66666858-D575-4D92-9AD5-58AB042FD7F6}"/>
              </a:ext>
            </a:extLst>
          </p:cNvPr>
          <p:cNvSpPr txBox="1"/>
          <p:nvPr/>
        </p:nvSpPr>
        <p:spPr>
          <a:xfrm>
            <a:off x="10218485" y="3737381"/>
            <a:ext cx="13287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Consolidação</a:t>
            </a: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B7A6B113-0E98-4924-8A4E-C0571C62F0E0}"/>
              </a:ext>
            </a:extLst>
          </p:cNvPr>
          <p:cNvSpPr txBox="1"/>
          <p:nvPr/>
        </p:nvSpPr>
        <p:spPr>
          <a:xfrm>
            <a:off x="8370385" y="3737381"/>
            <a:ext cx="10734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Expansão</a:t>
            </a: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1" name="Conector reto 40">
            <a:extLst>
              <a:ext uri="{FF2B5EF4-FFF2-40B4-BE49-F238E27FC236}">
                <a16:creationId xmlns:a16="http://schemas.microsoft.com/office/drawing/2014/main" id="{385B8884-5C42-4C06-814C-93DC265A9EE6}"/>
              </a:ext>
            </a:extLst>
          </p:cNvPr>
          <p:cNvCxnSpPr>
            <a:cxnSpLocks/>
          </p:cNvCxnSpPr>
          <p:nvPr/>
        </p:nvCxnSpPr>
        <p:spPr>
          <a:xfrm>
            <a:off x="2005929" y="3265660"/>
            <a:ext cx="8864415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Círculo: Vazio 42">
            <a:extLst>
              <a:ext uri="{FF2B5EF4-FFF2-40B4-BE49-F238E27FC236}">
                <a16:creationId xmlns:a16="http://schemas.microsoft.com/office/drawing/2014/main" id="{247814A3-F6FD-436B-88D2-8AC1D4EB1996}"/>
              </a:ext>
            </a:extLst>
          </p:cNvPr>
          <p:cNvSpPr/>
          <p:nvPr/>
        </p:nvSpPr>
        <p:spPr>
          <a:xfrm>
            <a:off x="4008071" y="2948807"/>
            <a:ext cx="618979" cy="647114"/>
          </a:xfrm>
          <a:prstGeom prst="donut">
            <a:avLst>
              <a:gd name="adj" fmla="val 472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Círculo: Vazio 43">
            <a:extLst>
              <a:ext uri="{FF2B5EF4-FFF2-40B4-BE49-F238E27FC236}">
                <a16:creationId xmlns:a16="http://schemas.microsoft.com/office/drawing/2014/main" id="{E666F7C3-01B4-41D8-913B-D826AF283CD3}"/>
              </a:ext>
            </a:extLst>
          </p:cNvPr>
          <p:cNvSpPr/>
          <p:nvPr/>
        </p:nvSpPr>
        <p:spPr>
          <a:xfrm>
            <a:off x="6152582" y="2939532"/>
            <a:ext cx="618979" cy="647114"/>
          </a:xfrm>
          <a:prstGeom prst="donut">
            <a:avLst>
              <a:gd name="adj" fmla="val 47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Círculo: Vazio 47">
            <a:extLst>
              <a:ext uri="{FF2B5EF4-FFF2-40B4-BE49-F238E27FC236}">
                <a16:creationId xmlns:a16="http://schemas.microsoft.com/office/drawing/2014/main" id="{6AA06556-D9A0-4779-B395-9C2E02ACE185}"/>
              </a:ext>
            </a:extLst>
          </p:cNvPr>
          <p:cNvSpPr/>
          <p:nvPr/>
        </p:nvSpPr>
        <p:spPr>
          <a:xfrm>
            <a:off x="8603189" y="2886588"/>
            <a:ext cx="618979" cy="647114"/>
          </a:xfrm>
          <a:prstGeom prst="donut">
            <a:avLst>
              <a:gd name="adj" fmla="val 4869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Círculo: Vazio 48">
            <a:extLst>
              <a:ext uri="{FF2B5EF4-FFF2-40B4-BE49-F238E27FC236}">
                <a16:creationId xmlns:a16="http://schemas.microsoft.com/office/drawing/2014/main" id="{196611C9-BB82-40CF-861C-258512AE15F5}"/>
              </a:ext>
            </a:extLst>
          </p:cNvPr>
          <p:cNvSpPr/>
          <p:nvPr/>
        </p:nvSpPr>
        <p:spPr>
          <a:xfrm>
            <a:off x="10524939" y="2900911"/>
            <a:ext cx="618979" cy="647114"/>
          </a:xfrm>
          <a:prstGeom prst="donut">
            <a:avLst>
              <a:gd name="adj" fmla="val 4713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Círculo: Vazio 49">
            <a:extLst>
              <a:ext uri="{FF2B5EF4-FFF2-40B4-BE49-F238E27FC236}">
                <a16:creationId xmlns:a16="http://schemas.microsoft.com/office/drawing/2014/main" id="{3F9FB2CE-B815-4A26-8687-EA0F8ED792F2}"/>
              </a:ext>
            </a:extLst>
          </p:cNvPr>
          <p:cNvSpPr/>
          <p:nvPr/>
        </p:nvSpPr>
        <p:spPr>
          <a:xfrm>
            <a:off x="2005929" y="2963254"/>
            <a:ext cx="618979" cy="647114"/>
          </a:xfrm>
          <a:prstGeom prst="donut">
            <a:avLst>
              <a:gd name="adj" fmla="val 3843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Retângulo 50">
            <a:extLst>
              <a:ext uri="{FF2B5EF4-FFF2-40B4-BE49-F238E27FC236}">
                <a16:creationId xmlns:a16="http://schemas.microsoft.com/office/drawing/2014/main" id="{18BAE90A-5E71-4675-B827-E6C4C94A8259}"/>
              </a:ext>
            </a:extLst>
          </p:cNvPr>
          <p:cNvSpPr/>
          <p:nvPr/>
        </p:nvSpPr>
        <p:spPr>
          <a:xfrm>
            <a:off x="2056561" y="3101347"/>
            <a:ext cx="495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💡</a:t>
            </a:r>
          </a:p>
        </p:txBody>
      </p:sp>
      <p:sp>
        <p:nvSpPr>
          <p:cNvPr id="52" name="Retângulo 51">
            <a:extLst>
              <a:ext uri="{FF2B5EF4-FFF2-40B4-BE49-F238E27FC236}">
                <a16:creationId xmlns:a16="http://schemas.microsoft.com/office/drawing/2014/main" id="{F99007CD-37E0-45C0-8F2E-0BA39B6307E2}"/>
              </a:ext>
            </a:extLst>
          </p:cNvPr>
          <p:cNvSpPr/>
          <p:nvPr/>
        </p:nvSpPr>
        <p:spPr>
          <a:xfrm>
            <a:off x="6153540" y="3023024"/>
            <a:ext cx="6783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🌱</a:t>
            </a:r>
          </a:p>
        </p:txBody>
      </p:sp>
      <p:sp>
        <p:nvSpPr>
          <p:cNvPr id="53" name="Elipse 52">
            <a:extLst>
              <a:ext uri="{FF2B5EF4-FFF2-40B4-BE49-F238E27FC236}">
                <a16:creationId xmlns:a16="http://schemas.microsoft.com/office/drawing/2014/main" id="{7029F87D-0262-463E-A557-1434C48931F1}"/>
              </a:ext>
            </a:extLst>
          </p:cNvPr>
          <p:cNvSpPr/>
          <p:nvPr/>
        </p:nvSpPr>
        <p:spPr>
          <a:xfrm>
            <a:off x="4218116" y="3127141"/>
            <a:ext cx="229157" cy="32491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Elipse 54">
            <a:extLst>
              <a:ext uri="{FF2B5EF4-FFF2-40B4-BE49-F238E27FC236}">
                <a16:creationId xmlns:a16="http://schemas.microsoft.com/office/drawing/2014/main" id="{CDD2B375-FDDB-4909-B739-815EA77EACE3}"/>
              </a:ext>
            </a:extLst>
          </p:cNvPr>
          <p:cNvSpPr/>
          <p:nvPr/>
        </p:nvSpPr>
        <p:spPr>
          <a:xfrm>
            <a:off x="8800174" y="3039128"/>
            <a:ext cx="229157" cy="32491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Elipse 55">
            <a:extLst>
              <a:ext uri="{FF2B5EF4-FFF2-40B4-BE49-F238E27FC236}">
                <a16:creationId xmlns:a16="http://schemas.microsoft.com/office/drawing/2014/main" id="{531F3DD9-A50E-4551-AC51-3B1DC21E6CB7}"/>
              </a:ext>
            </a:extLst>
          </p:cNvPr>
          <p:cNvSpPr/>
          <p:nvPr/>
        </p:nvSpPr>
        <p:spPr>
          <a:xfrm>
            <a:off x="10685004" y="3103204"/>
            <a:ext cx="256534" cy="32491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Retângulo 56">
            <a:extLst>
              <a:ext uri="{FF2B5EF4-FFF2-40B4-BE49-F238E27FC236}">
                <a16:creationId xmlns:a16="http://schemas.microsoft.com/office/drawing/2014/main" id="{F9525A33-41AE-4FE8-8C31-40AD6B7F0ACC}"/>
              </a:ext>
            </a:extLst>
          </p:cNvPr>
          <p:cNvSpPr/>
          <p:nvPr/>
        </p:nvSpPr>
        <p:spPr>
          <a:xfrm>
            <a:off x="4017969" y="2969665"/>
            <a:ext cx="6270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👍</a:t>
            </a:r>
          </a:p>
        </p:txBody>
      </p:sp>
      <p:sp>
        <p:nvSpPr>
          <p:cNvPr id="58" name="Retângulo 57">
            <a:extLst>
              <a:ext uri="{FF2B5EF4-FFF2-40B4-BE49-F238E27FC236}">
                <a16:creationId xmlns:a16="http://schemas.microsoft.com/office/drawing/2014/main" id="{A75DD98A-6578-45DF-81B8-4F614526AF27}"/>
              </a:ext>
            </a:extLst>
          </p:cNvPr>
          <p:cNvSpPr/>
          <p:nvPr/>
        </p:nvSpPr>
        <p:spPr>
          <a:xfrm>
            <a:off x="8626530" y="2986473"/>
            <a:ext cx="6078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⭐</a:t>
            </a:r>
          </a:p>
        </p:txBody>
      </p:sp>
      <p:pic>
        <p:nvPicPr>
          <p:cNvPr id="60" name="Gráfico 59">
            <a:extLst>
              <a:ext uri="{FF2B5EF4-FFF2-40B4-BE49-F238E27FC236}">
                <a16:creationId xmlns:a16="http://schemas.microsoft.com/office/drawing/2014/main" id="{AD9BFF04-4B4A-42F7-A1DF-F4F93CD911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85309" y="2997400"/>
            <a:ext cx="495900" cy="4959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2AD497C2-9763-49AC-8EAB-CA4411090B26}"/>
              </a:ext>
            </a:extLst>
          </p:cNvPr>
          <p:cNvSpPr/>
          <p:nvPr/>
        </p:nvSpPr>
        <p:spPr>
          <a:xfrm>
            <a:off x="3406184" y="2153412"/>
            <a:ext cx="17507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PLANEJAMENTO</a:t>
            </a: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6164758C-109B-46D8-9826-3B7A4F1BC5DB}"/>
              </a:ext>
            </a:extLst>
          </p:cNvPr>
          <p:cNvSpPr/>
          <p:nvPr/>
        </p:nvSpPr>
        <p:spPr>
          <a:xfrm>
            <a:off x="9528183" y="2116463"/>
            <a:ext cx="13089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OPERACAO </a:t>
            </a: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45BAD894-D0D8-4B1F-A4CE-A095E654A8AA}"/>
              </a:ext>
            </a:extLst>
          </p:cNvPr>
          <p:cNvSpPr txBox="1"/>
          <p:nvPr/>
        </p:nvSpPr>
        <p:spPr>
          <a:xfrm>
            <a:off x="2056561" y="4867157"/>
            <a:ext cx="10734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BMG</a:t>
            </a: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" name="Conector de Seta Reta 4">
            <a:extLst>
              <a:ext uri="{FF2B5EF4-FFF2-40B4-BE49-F238E27FC236}">
                <a16:creationId xmlns:a16="http://schemas.microsoft.com/office/drawing/2014/main" id="{93639D4A-0A52-4C2B-B72F-55D2D59CA5B1}"/>
              </a:ext>
            </a:extLst>
          </p:cNvPr>
          <p:cNvCxnSpPr/>
          <p:nvPr/>
        </p:nvCxnSpPr>
        <p:spPr>
          <a:xfrm>
            <a:off x="2304511" y="4270443"/>
            <a:ext cx="0" cy="4614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FEA60C04-D164-4E94-BA77-48145ED75E3D}"/>
              </a:ext>
            </a:extLst>
          </p:cNvPr>
          <p:cNvSpPr txBox="1"/>
          <p:nvPr/>
        </p:nvSpPr>
        <p:spPr>
          <a:xfrm>
            <a:off x="3812244" y="4352873"/>
            <a:ext cx="11076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MAPA DE EMPATIA</a:t>
            </a:r>
            <a:endParaRPr kumimoji="0" lang="pt-B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tângulo: Cantos Arredondados 41">
            <a:extLst>
              <a:ext uri="{FF2B5EF4-FFF2-40B4-BE49-F238E27FC236}">
                <a16:creationId xmlns:a16="http://schemas.microsoft.com/office/drawing/2014/main" id="{E70647C6-75FA-4794-BDAA-95CF68ED14BA}"/>
              </a:ext>
            </a:extLst>
          </p:cNvPr>
          <p:cNvSpPr/>
          <p:nvPr/>
        </p:nvSpPr>
        <p:spPr>
          <a:xfrm>
            <a:off x="3297731" y="2858081"/>
            <a:ext cx="6146073" cy="2774234"/>
          </a:xfrm>
          <a:prstGeom prst="roundRect">
            <a:avLst/>
          </a:prstGeom>
          <a:noFill/>
          <a:ln>
            <a:solidFill>
              <a:srgbClr val="C0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7E19E34F-8B79-4688-B57A-BEE4335FEB57}"/>
              </a:ext>
            </a:extLst>
          </p:cNvPr>
          <p:cNvSpPr txBox="1"/>
          <p:nvPr/>
        </p:nvSpPr>
        <p:spPr>
          <a:xfrm>
            <a:off x="3683513" y="4981506"/>
            <a:ext cx="11076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JORNADA DO CLIENTE</a:t>
            </a:r>
            <a:endParaRPr kumimoji="0" lang="pt-B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B6A93B2E-A4BB-4374-979B-C72AE741B4F3}"/>
              </a:ext>
            </a:extLst>
          </p:cNvPr>
          <p:cNvSpPr txBox="1"/>
          <p:nvPr/>
        </p:nvSpPr>
        <p:spPr>
          <a:xfrm>
            <a:off x="5899194" y="5048633"/>
            <a:ext cx="1073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>
                <a:solidFill>
                  <a:srgbClr val="FF0000"/>
                </a:solidFill>
                <a:latin typeface="Calibri" panose="020F0502020204030204"/>
              </a:rPr>
              <a:t>GOLDEN CIRCLE</a:t>
            </a:r>
          </a:p>
        </p:txBody>
      </p:sp>
      <p:sp>
        <p:nvSpPr>
          <p:cNvPr id="62" name="CaixaDeTexto 61">
            <a:extLst>
              <a:ext uri="{FF2B5EF4-FFF2-40B4-BE49-F238E27FC236}">
                <a16:creationId xmlns:a16="http://schemas.microsoft.com/office/drawing/2014/main" id="{0B32246D-C02E-4D96-B1DC-08368DC592C0}"/>
              </a:ext>
            </a:extLst>
          </p:cNvPr>
          <p:cNvSpPr txBox="1"/>
          <p:nvPr/>
        </p:nvSpPr>
        <p:spPr>
          <a:xfrm>
            <a:off x="5823772" y="4391933"/>
            <a:ext cx="12765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MAPA DE AFINIDADE</a:t>
            </a:r>
            <a:endParaRPr kumimoji="0" lang="pt-B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9C091D7-2BBD-C8BD-7754-55535E8A0624}"/>
              </a:ext>
            </a:extLst>
          </p:cNvPr>
          <p:cNvSpPr txBox="1"/>
          <p:nvPr/>
        </p:nvSpPr>
        <p:spPr>
          <a:xfrm>
            <a:off x="7198660" y="4731888"/>
            <a:ext cx="10734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>
                <a:solidFill>
                  <a:srgbClr val="FF0000"/>
                </a:solidFill>
                <a:latin typeface="Calibri" panose="020F0502020204030204"/>
              </a:rPr>
              <a:t>SWOT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7B11568-EBB5-D546-65F4-EC5497D8CCE8}"/>
              </a:ext>
            </a:extLst>
          </p:cNvPr>
          <p:cNvSpPr txBox="1"/>
          <p:nvPr/>
        </p:nvSpPr>
        <p:spPr>
          <a:xfrm>
            <a:off x="4927230" y="4649566"/>
            <a:ext cx="1073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>
                <a:solidFill>
                  <a:srgbClr val="FF0000"/>
                </a:solidFill>
                <a:latin typeface="Calibri" panose="020F0502020204030204"/>
              </a:rPr>
              <a:t>PROPOSTA DE VALOR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8A8C9C3B-A934-8B21-87E4-8EC46FEA83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18791" y="6111430"/>
            <a:ext cx="7429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3417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E727B987-0256-4695-8FD1-0AFAC18959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025" y="1246772"/>
            <a:ext cx="10379413" cy="5540073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B3F95570-D3BA-4E86-BAFA-5B38B6482FD6}"/>
              </a:ext>
            </a:extLst>
          </p:cNvPr>
          <p:cNvSpPr txBox="1">
            <a:spLocks/>
          </p:cNvSpPr>
          <p:nvPr/>
        </p:nvSpPr>
        <p:spPr>
          <a:xfrm>
            <a:off x="722723" y="-7879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Como você diminuiria a pobreza?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3FC56B7-01FC-C804-B2AB-8A20291202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8791" y="6111430"/>
            <a:ext cx="7429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2512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B3F95570-D3BA-4E86-BAFA-5B38B6482FD6}"/>
              </a:ext>
            </a:extLst>
          </p:cNvPr>
          <p:cNvSpPr txBox="1">
            <a:spLocks/>
          </p:cNvSpPr>
          <p:nvPr/>
        </p:nvSpPr>
        <p:spPr>
          <a:xfrm>
            <a:off x="722723" y="-7879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Como você diminuiria a pobreza?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956BFFCC-1ACA-4CCA-B413-6D36E7C8BF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lphaUcParenR"/>
            </a:pPr>
            <a:r>
              <a:rPr lang="pt-BR" dirty="0"/>
              <a:t>Incentivaria a criação de mais empregos </a:t>
            </a:r>
          </a:p>
          <a:p>
            <a:pPr marL="514350" indent="-514350">
              <a:buAutoNum type="alphaUcParenR"/>
            </a:pPr>
            <a:r>
              <a:rPr lang="pt-BR" dirty="0"/>
              <a:t>Investiria em educação para melhoria do salário</a:t>
            </a:r>
          </a:p>
          <a:p>
            <a:pPr marL="514350" indent="-514350">
              <a:buAutoNum type="alphaUcParenR"/>
            </a:pPr>
            <a:r>
              <a:rPr lang="pt-BR" dirty="0"/>
              <a:t>Capacitaria a mulher para que exercesse alguma profissão</a:t>
            </a:r>
          </a:p>
          <a:p>
            <a:pPr marL="514350" indent="-514350">
              <a:buAutoNum type="alphaUcParenR"/>
            </a:pPr>
            <a:r>
              <a:rPr lang="pt-BR" dirty="0"/>
              <a:t>Daria escola para as crianças para que a mãe pudesse trabalhar</a:t>
            </a:r>
          </a:p>
          <a:p>
            <a:pPr marL="514350" indent="-514350">
              <a:buAutoNum type="alphaUcParenR"/>
            </a:pPr>
            <a:r>
              <a:rPr lang="pt-BR" dirty="0"/>
              <a:t>Incentivaria a criação de ONGs para ajudar</a:t>
            </a:r>
          </a:p>
          <a:p>
            <a:pPr marL="514350" indent="-514350">
              <a:buAutoNum type="alphaUcParenR"/>
            </a:pPr>
            <a:r>
              <a:rPr lang="pt-BR" dirty="0"/>
              <a:t>Desenvolveria ações governamentais como o bolsa família</a:t>
            </a:r>
          </a:p>
          <a:p>
            <a:pPr marL="514350" indent="-514350">
              <a:buAutoNum type="alphaUcParenR"/>
            </a:pPr>
            <a:r>
              <a:rPr lang="pt-BR" dirty="0"/>
              <a:t>....</a:t>
            </a:r>
          </a:p>
        </p:txBody>
      </p:sp>
    </p:spTree>
    <p:extLst>
      <p:ext uri="{BB962C8B-B14F-4D97-AF65-F5344CB8AC3E}">
        <p14:creationId xmlns:p14="http://schemas.microsoft.com/office/powerpoint/2010/main" val="6085913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D9D8173C-30E8-48C5-8197-9CBFFD12FC4C}"/>
              </a:ext>
            </a:extLst>
          </p:cNvPr>
          <p:cNvSpPr txBox="1"/>
          <p:nvPr/>
        </p:nvSpPr>
        <p:spPr>
          <a:xfrm>
            <a:off x="5575673" y="419950"/>
            <a:ext cx="60943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https://agentetransforma.org.br/projetos/agtvarzeaqueimada/colecao-toca/</a:t>
            </a:r>
          </a:p>
        </p:txBody>
      </p:sp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2D70D24F-F6F5-49CA-87E4-D9558FD506B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705613"/>
              </p:ext>
            </p:extLst>
          </p:nvPr>
        </p:nvGraphicFramePr>
        <p:xfrm>
          <a:off x="162871" y="1118783"/>
          <a:ext cx="7993063" cy="5494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m de Bitmap" r:id="rId2" imgW="7993440" imgH="5493960" progId="Paint.Picture">
                  <p:embed/>
                </p:oleObj>
              </mc:Choice>
              <mc:Fallback>
                <p:oleObj name="Imagem de Bitmap" r:id="rId2" imgW="7993440" imgH="5493960" progId="Paint.Picture">
                  <p:embed/>
                  <p:pic>
                    <p:nvPicPr>
                      <p:cNvPr id="6" name="Objeto 5">
                        <a:extLst>
                          <a:ext uri="{FF2B5EF4-FFF2-40B4-BE49-F238E27FC236}">
                            <a16:creationId xmlns:a16="http://schemas.microsoft.com/office/drawing/2014/main" id="{2D70D24F-F6F5-49CA-87E4-D9558FD506B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2871" y="1118783"/>
                        <a:ext cx="7993063" cy="54943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C5407CD2-7D8E-4979-9E7D-BABF0CE3455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6791441"/>
              </p:ext>
            </p:extLst>
          </p:nvPr>
        </p:nvGraphicFramePr>
        <p:xfrm>
          <a:off x="6207294" y="1660110"/>
          <a:ext cx="5728545" cy="3344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m de Bitmap" r:id="rId4" imgW="7871400" imgH="4595040" progId="Paint.Picture">
                  <p:embed/>
                </p:oleObj>
              </mc:Choice>
              <mc:Fallback>
                <p:oleObj name="Imagem de Bitmap" r:id="rId4" imgW="7871400" imgH="4595040" progId="Paint.Picture">
                  <p:embed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C5407CD2-7D8E-4979-9E7D-BABF0CE3455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207294" y="1660110"/>
                        <a:ext cx="5728545" cy="3344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ítulo 7">
            <a:extLst>
              <a:ext uri="{FF2B5EF4-FFF2-40B4-BE49-F238E27FC236}">
                <a16:creationId xmlns:a16="http://schemas.microsoft.com/office/drawing/2014/main" id="{70EED2D2-3076-4B91-AE25-0B656FFCD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184" y="-91760"/>
            <a:ext cx="10515600" cy="1325563"/>
          </a:xfrm>
        </p:spPr>
        <p:txBody>
          <a:bodyPr/>
          <a:lstStyle/>
          <a:p>
            <a:r>
              <a:rPr lang="pt-BR" dirty="0"/>
              <a:t> a gente transforma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4FFB7C4A-89D6-CCBF-5BF6-2E5EB0126A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18791" y="6111430"/>
            <a:ext cx="7429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126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99B9D217-D697-4401-9356-1FD7F7F369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4681" y="812259"/>
            <a:ext cx="9182637" cy="5233481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5895BA44-E5A8-4642-BE97-D8653C130EDA}"/>
              </a:ext>
            </a:extLst>
          </p:cNvPr>
          <p:cNvSpPr txBox="1"/>
          <p:nvPr/>
        </p:nvSpPr>
        <p:spPr>
          <a:xfrm>
            <a:off x="3349557" y="621372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https://www.youtube.com/watch?v=fHBnvIgqrPM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A44BA2D-93AA-96AF-85E5-A1F5A7722E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8791" y="6111430"/>
            <a:ext cx="7429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178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92DF65-2FA4-40DD-9C94-9BF2D10BC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187" y="2528222"/>
            <a:ext cx="10515600" cy="1325563"/>
          </a:xfrm>
        </p:spPr>
        <p:txBody>
          <a:bodyPr/>
          <a:lstStyle/>
          <a:p>
            <a:pPr algn="ctr"/>
            <a:r>
              <a:rPr lang="pt-BR" dirty="0"/>
              <a:t>O que é preciso para inovar?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670F571-BA07-CC98-BE36-FB959F9344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8791" y="6111430"/>
            <a:ext cx="7429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9085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B3655FF3-A6A8-4C6E-A46C-2498964C12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515" y="2473865"/>
            <a:ext cx="5409997" cy="3245998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C96BCAB7-54B8-4BD8-B0A4-1FD472023EAC}"/>
              </a:ext>
            </a:extLst>
          </p:cNvPr>
          <p:cNvSpPr txBox="1">
            <a:spLocks/>
          </p:cNvSpPr>
          <p:nvPr/>
        </p:nvSpPr>
        <p:spPr>
          <a:xfrm>
            <a:off x="526712" y="4753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Conhecer o cliente..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D6B82788-1D66-5060-8971-52BC5AA50A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8791" y="6111430"/>
            <a:ext cx="7429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4417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C96BCAB7-54B8-4BD8-B0A4-1FD472023EAC}"/>
              </a:ext>
            </a:extLst>
          </p:cNvPr>
          <p:cNvSpPr txBox="1">
            <a:spLocks/>
          </p:cNvSpPr>
          <p:nvPr/>
        </p:nvSpPr>
        <p:spPr>
          <a:xfrm>
            <a:off x="526712" y="475355"/>
            <a:ext cx="1104585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E compreender se é possível mudar ..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C0A8557F-2AB3-40E1-ABF5-270CD4AC51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0628" y="2241755"/>
            <a:ext cx="5528301" cy="414089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FAAA26CD-6BD7-DEE5-C410-4C42F4E918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8791" y="6111430"/>
            <a:ext cx="7429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3662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92DF65-2FA4-40DD-9C94-9BF2D10BC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187" y="2528222"/>
            <a:ext cx="10515600" cy="1325563"/>
          </a:xfrm>
        </p:spPr>
        <p:txBody>
          <a:bodyPr/>
          <a:lstStyle/>
          <a:p>
            <a:pPr algn="ctr"/>
            <a:r>
              <a:rPr lang="pt-BR" dirty="0"/>
              <a:t>Para conhecer o cliente...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493D935C-9C45-8A19-1B30-B524006DDE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8791" y="6111430"/>
            <a:ext cx="7429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8692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92DF65-2FA4-40DD-9C94-9BF2D10BC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187" y="2528222"/>
            <a:ext cx="10515600" cy="1325563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pt-BR" sz="5300" b="1" dirty="0"/>
              <a:t>identificando o persona</a:t>
            </a:r>
            <a:br>
              <a:rPr lang="pt-BR" dirty="0"/>
            </a:br>
            <a:br>
              <a:rPr lang="pt-BR" dirty="0"/>
            </a:br>
            <a:r>
              <a:rPr lang="pt-BR" sz="3600" dirty="0"/>
              <a:t>mapa de empatia</a:t>
            </a:r>
            <a:br>
              <a:rPr lang="pt-BR" sz="3600" dirty="0"/>
            </a:br>
            <a:r>
              <a:rPr lang="pt-BR" sz="3600" dirty="0"/>
              <a:t>mapa de afinidade</a:t>
            </a:r>
            <a:br>
              <a:rPr lang="pt-BR" sz="3600" dirty="0"/>
            </a:br>
            <a:r>
              <a:rPr lang="pt-BR" sz="3600" dirty="0"/>
              <a:t>jornada do cliente</a:t>
            </a:r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8A206A9-AE29-AC65-2905-5E129CC2BE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8791" y="6111430"/>
            <a:ext cx="7429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20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92DF65-2FA4-40DD-9C94-9BF2D10BC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187" y="2528222"/>
            <a:ext cx="10515600" cy="1325563"/>
          </a:xfrm>
        </p:spPr>
        <p:txBody>
          <a:bodyPr/>
          <a:lstStyle/>
          <a:p>
            <a:pPr algn="ctr"/>
            <a:r>
              <a:rPr lang="pt-BR" dirty="0"/>
              <a:t>Qual forma você usaria nesta imagem?</a:t>
            </a:r>
          </a:p>
        </p:txBody>
      </p:sp>
    </p:spTree>
    <p:extLst>
      <p:ext uri="{BB962C8B-B14F-4D97-AF65-F5344CB8AC3E}">
        <p14:creationId xmlns:p14="http://schemas.microsoft.com/office/powerpoint/2010/main" val="14450314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B3F47324-DCAC-4045-B741-BE43BF8F9F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6710" y="146461"/>
            <a:ext cx="9422102" cy="6565078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7DADF4C5-9182-4E06-A491-ECA0A1518B2B}"/>
              </a:ext>
            </a:extLst>
          </p:cNvPr>
          <p:cNvSpPr txBox="1">
            <a:spLocks/>
          </p:cNvSpPr>
          <p:nvPr/>
        </p:nvSpPr>
        <p:spPr>
          <a:xfrm>
            <a:off x="-3723968" y="241023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Mapa de </a:t>
            </a:r>
          </a:p>
          <a:p>
            <a:r>
              <a:rPr lang="pt-BR" dirty="0"/>
              <a:t>empatia</a:t>
            </a:r>
          </a:p>
        </p:txBody>
      </p:sp>
    </p:spTree>
    <p:extLst>
      <p:ext uri="{BB962C8B-B14F-4D97-AF65-F5344CB8AC3E}">
        <p14:creationId xmlns:p14="http://schemas.microsoft.com/office/powerpoint/2010/main" val="33186405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96E9BCE4-BF34-42AD-B50E-47FF479D115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8388302"/>
              </p:ext>
            </p:extLst>
          </p:nvPr>
        </p:nvGraphicFramePr>
        <p:xfrm>
          <a:off x="1492369" y="43649"/>
          <a:ext cx="9411605" cy="66226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m de Bitmap" r:id="rId2" imgW="7665840" imgH="5394960" progId="Paint.Picture">
                  <p:embed/>
                </p:oleObj>
              </mc:Choice>
              <mc:Fallback>
                <p:oleObj name="Imagem de Bitmap" r:id="rId2" imgW="7665840" imgH="5394960" progId="Paint.Picture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96E9BCE4-BF34-42AD-B50E-47FF479D115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492369" y="43649"/>
                        <a:ext cx="9411605" cy="66226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925116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08C0D4F9-17E3-46B3-889D-8E5C5645001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3424910"/>
              </p:ext>
            </p:extLst>
          </p:nvPr>
        </p:nvGraphicFramePr>
        <p:xfrm>
          <a:off x="0" y="1592825"/>
          <a:ext cx="6421185" cy="48812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m de Bitmap" r:id="rId2" imgW="7056000" imgH="5364360" progId="Paint.Picture">
                  <p:embed/>
                </p:oleObj>
              </mc:Choice>
              <mc:Fallback>
                <p:oleObj name="Imagem de Bitmap" r:id="rId2" imgW="7056000" imgH="5364360" progId="Paint.Picture">
                  <p:embed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08C0D4F9-17E3-46B3-889D-8E5C5645001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1592825"/>
                        <a:ext cx="6421185" cy="48812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4B72AA7B-6753-4C04-9162-0F693B5E5E2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0462942"/>
              </p:ext>
            </p:extLst>
          </p:nvPr>
        </p:nvGraphicFramePr>
        <p:xfrm>
          <a:off x="6421185" y="393750"/>
          <a:ext cx="5790975" cy="46124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m de Bitmap" r:id="rId4" imgW="6888600" imgH="5486400" progId="Paint.Picture">
                  <p:embed/>
                </p:oleObj>
              </mc:Choice>
              <mc:Fallback>
                <p:oleObj name="Imagem de Bitmap" r:id="rId4" imgW="6888600" imgH="5486400" progId="Paint.Picture">
                  <p:embed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4B72AA7B-6753-4C04-9162-0F693B5E5E2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421185" y="393750"/>
                        <a:ext cx="5790975" cy="46124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708926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70714DFC-D632-4B67-AA89-08CE4A74B2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3866" y="568904"/>
            <a:ext cx="10506709" cy="6289096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1C3A92BA-D6AA-4B31-B70C-A4BA6CC344D5}"/>
              </a:ext>
            </a:extLst>
          </p:cNvPr>
          <p:cNvSpPr txBox="1">
            <a:spLocks/>
          </p:cNvSpPr>
          <p:nvPr/>
        </p:nvSpPr>
        <p:spPr>
          <a:xfrm>
            <a:off x="838200" y="214942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dirty="0"/>
              <a:t>compreendendo o persona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447466AA-6A71-13DC-96A8-9765A3E0CF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8791" y="6111430"/>
            <a:ext cx="7429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5343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A JORNADA DA EXPERIÊNCIA DO SEU CLIENTE">
            <a:extLst>
              <a:ext uri="{FF2B5EF4-FFF2-40B4-BE49-F238E27FC236}">
                <a16:creationId xmlns:a16="http://schemas.microsoft.com/office/drawing/2014/main" id="{DC97592F-85CA-4ED7-8EB8-2C41F18F2F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955" y="1391129"/>
            <a:ext cx="10408490" cy="5184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026AA87-F09A-4DD0-BBD7-7492CB9BA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339" y="580919"/>
            <a:ext cx="12270608" cy="1325563"/>
          </a:xfrm>
        </p:spPr>
        <p:txBody>
          <a:bodyPr>
            <a:normAutofit/>
          </a:bodyPr>
          <a:lstStyle/>
          <a:p>
            <a:r>
              <a:rPr lang="pt-BR" b="1" dirty="0"/>
              <a:t>Jornada </a:t>
            </a:r>
            <a:br>
              <a:rPr lang="pt-BR" b="1" dirty="0"/>
            </a:br>
            <a:r>
              <a:rPr lang="pt-BR" b="1" dirty="0"/>
              <a:t>do cliente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0305A8D-4FFD-159C-2CD4-5BBBC15CBA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8791" y="6111430"/>
            <a:ext cx="7429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8965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26AA87-F09A-4DD0-BBD7-7492CB9BA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8814"/>
            <a:ext cx="10515600" cy="1325563"/>
          </a:xfrm>
        </p:spPr>
        <p:txBody>
          <a:bodyPr/>
          <a:lstStyle/>
          <a:p>
            <a:r>
              <a:rPr lang="pt-BR" dirty="0"/>
              <a:t>Jornada do cliente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58AA9105-95E8-4CDA-A150-18B37F482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710" y="1239963"/>
            <a:ext cx="10327090" cy="5200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4672565E-C83A-A6C0-06BC-A8D35ED046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8791" y="6111430"/>
            <a:ext cx="7429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7203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1673C40D-531B-4FE3-9D29-80C0BC4AA7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6C416352-B51D-7B79-E9C9-530FA80A0E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8791" y="6111430"/>
            <a:ext cx="7429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0186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F40F61-433D-42BD-A4C4-E19E07242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Mapa de afinidades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7705287-475A-467A-8AEE-444A8AC91032}"/>
              </a:ext>
            </a:extLst>
          </p:cNvPr>
          <p:cNvSpPr txBox="1"/>
          <p:nvPr/>
        </p:nvSpPr>
        <p:spPr>
          <a:xfrm>
            <a:off x="1641987" y="3108292"/>
            <a:ext cx="843607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/>
              <a:t>Nem sempre a decisão é centralizada....</a:t>
            </a:r>
          </a:p>
          <a:p>
            <a:endParaRPr lang="pt-BR" sz="2400" dirty="0"/>
          </a:p>
          <a:p>
            <a:r>
              <a:rPr lang="pt-BR" sz="2400" dirty="0"/>
              <a:t>Em muitos casos existem diferentes atores que precisam ser envolvidos no seu negócio.</a:t>
            </a:r>
          </a:p>
        </p:txBody>
      </p:sp>
    </p:spTree>
    <p:extLst>
      <p:ext uri="{BB962C8B-B14F-4D97-AF65-F5344CB8AC3E}">
        <p14:creationId xmlns:p14="http://schemas.microsoft.com/office/powerpoint/2010/main" val="21461243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EC613051-E9DB-403B-ABDE-001E4B04AF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5806" y="-508966"/>
            <a:ext cx="12437805" cy="8140785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7F215D57-B2D7-BBF6-65F0-F9997E34D4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8791" y="6111430"/>
            <a:ext cx="7429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8344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5406390-D83E-4DFD-8CC3-42747FA159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705" y="430997"/>
            <a:ext cx="8491088" cy="6353261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93F1ADE7-B745-EB77-2D76-E152BA8701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8791" y="6111430"/>
            <a:ext cx="7429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176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172D07E1-C77D-4861-ADC0-1E27910551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8385922"/>
              </p:ext>
            </p:extLst>
          </p:nvPr>
        </p:nvGraphicFramePr>
        <p:xfrm>
          <a:off x="2669587" y="1922946"/>
          <a:ext cx="7038617" cy="47502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m de Bitmap" r:id="rId2" imgW="7665840" imgH="5173920" progId="Paint.Picture">
                  <p:embed/>
                </p:oleObj>
              </mc:Choice>
              <mc:Fallback>
                <p:oleObj name="Imagem de Bitmap" r:id="rId2" imgW="7665840" imgH="5173920" progId="Paint.Picture">
                  <p:embed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172D07E1-C77D-4861-ADC0-1E279105511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669587" y="1922946"/>
                        <a:ext cx="7038617" cy="47502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B0FB5002-0345-4C1F-BAFD-1CD23D4D584D}"/>
              </a:ext>
            </a:extLst>
          </p:cNvPr>
          <p:cNvSpPr txBox="1">
            <a:spLocks/>
          </p:cNvSpPr>
          <p:nvPr/>
        </p:nvSpPr>
        <p:spPr>
          <a:xfrm>
            <a:off x="803191" y="29443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Qual forma você usaria para completar este imagem?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20F679D-B16C-8FE8-D03F-F13CFCBEA0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18791" y="6111430"/>
            <a:ext cx="7429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6847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92DF65-2FA4-40DD-9C94-9BF2D10BC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187" y="2528222"/>
            <a:ext cx="10515600" cy="1325563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pt-BR" sz="5300" b="1" dirty="0"/>
              <a:t>Apoiando o negócio</a:t>
            </a:r>
            <a:br>
              <a:rPr lang="pt-BR" dirty="0"/>
            </a:br>
            <a:br>
              <a:rPr lang="pt-BR" dirty="0"/>
            </a:br>
            <a:r>
              <a:rPr lang="pt-BR" sz="3600" dirty="0"/>
              <a:t>proposta de valor</a:t>
            </a:r>
            <a:br>
              <a:rPr lang="pt-BR" sz="3600" dirty="0"/>
            </a:br>
            <a:r>
              <a:rPr lang="pt-BR" sz="3600" dirty="0" err="1"/>
              <a:t>golden</a:t>
            </a:r>
            <a:r>
              <a:rPr lang="pt-BR" sz="3600" dirty="0"/>
              <a:t> </a:t>
            </a:r>
            <a:r>
              <a:rPr lang="pt-BR" sz="3600" dirty="0" err="1"/>
              <a:t>circle</a:t>
            </a:r>
            <a:br>
              <a:rPr lang="pt-BR" sz="3600" dirty="0"/>
            </a:br>
            <a:r>
              <a:rPr lang="pt-BR" sz="3600" dirty="0"/>
              <a:t>jornada do cliente</a:t>
            </a:r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8A206A9-AE29-AC65-2905-5E129CC2BE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8791" y="6111430"/>
            <a:ext cx="7429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860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32FF4A-3ECB-60ED-1C4C-0E4D05A9D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Proposta de Valor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EE65F23-D52F-ACDC-EDE4-70C06CA150C2}"/>
              </a:ext>
            </a:extLst>
          </p:cNvPr>
          <p:cNvSpPr txBox="1"/>
          <p:nvPr/>
        </p:nvSpPr>
        <p:spPr>
          <a:xfrm>
            <a:off x="1486678" y="2791514"/>
            <a:ext cx="363582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i="0" dirty="0">
                <a:solidFill>
                  <a:srgbClr val="4D5156"/>
                </a:solidFill>
                <a:effectLst/>
              </a:rPr>
              <a:t>Uma proposta de valor é uma promessa de valor a ser dada, comunicado e </a:t>
            </a:r>
            <a:r>
              <a:rPr lang="pt-BR" sz="2000" b="1" i="0" dirty="0">
                <a:solidFill>
                  <a:srgbClr val="FF0000"/>
                </a:solidFill>
                <a:effectLst/>
              </a:rPr>
              <a:t>reconhecido</a:t>
            </a:r>
            <a:r>
              <a:rPr lang="pt-BR" sz="2000" b="1" i="0" dirty="0">
                <a:solidFill>
                  <a:srgbClr val="4D5156"/>
                </a:solidFill>
                <a:effectLst/>
              </a:rPr>
              <a:t>. É também uma crença do cliente sobre como o valor será entregue, experimentado e adquirido.</a:t>
            </a:r>
            <a:endParaRPr lang="pt-BR" sz="2000" b="1" dirty="0"/>
          </a:p>
        </p:txBody>
      </p:sp>
      <p:cxnSp>
        <p:nvCxnSpPr>
          <p:cNvPr id="6" name="Conector de Seta Reta 5">
            <a:extLst>
              <a:ext uri="{FF2B5EF4-FFF2-40B4-BE49-F238E27FC236}">
                <a16:creationId xmlns:a16="http://schemas.microsoft.com/office/drawing/2014/main" id="{F5253431-C6F0-C1BB-8C03-0A0DE978090E}"/>
              </a:ext>
            </a:extLst>
          </p:cNvPr>
          <p:cNvCxnSpPr/>
          <p:nvPr/>
        </p:nvCxnSpPr>
        <p:spPr>
          <a:xfrm>
            <a:off x="5019869" y="3592286"/>
            <a:ext cx="181013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D09350BD-5E76-D589-D2A4-794B98AF4095}"/>
              </a:ext>
            </a:extLst>
          </p:cNvPr>
          <p:cNvSpPr txBox="1"/>
          <p:nvPr/>
        </p:nvSpPr>
        <p:spPr>
          <a:xfrm>
            <a:off x="7619999" y="2912812"/>
            <a:ext cx="2743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. Valorizado</a:t>
            </a:r>
          </a:p>
          <a:p>
            <a:r>
              <a:rPr lang="pt-BR" sz="2800" b="1" dirty="0"/>
              <a:t>. Distinto</a:t>
            </a:r>
          </a:p>
          <a:p>
            <a:r>
              <a:rPr lang="pt-BR" sz="2800" b="1" dirty="0"/>
              <a:t>. Exclusivo</a:t>
            </a:r>
          </a:p>
          <a:p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12332784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32FF4A-3ECB-60ED-1C4C-0E4D05A9D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Proposta de Valor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B1003C8-ED09-17AB-51F1-0ADB67F885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8843" y="1935499"/>
            <a:ext cx="6718749" cy="4054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8040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92DF65-2FA4-40DD-9C94-9BF2D10BC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3437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/>
              <a:t>Comunicando o diferencial</a:t>
            </a:r>
            <a:br>
              <a:rPr lang="pt-BR" dirty="0"/>
            </a:br>
            <a:br>
              <a:rPr lang="pt-BR" dirty="0"/>
            </a:br>
            <a:r>
              <a:rPr lang="pt-BR" b="1" dirty="0"/>
              <a:t>o </a:t>
            </a:r>
            <a:r>
              <a:rPr lang="pt-BR" b="1" dirty="0" err="1"/>
              <a:t>golden</a:t>
            </a:r>
            <a:r>
              <a:rPr lang="pt-BR" b="1" dirty="0"/>
              <a:t> </a:t>
            </a:r>
            <a:r>
              <a:rPr lang="pt-BR" b="1" dirty="0" err="1"/>
              <a:t>circle</a:t>
            </a:r>
            <a:br>
              <a:rPr lang="pt-BR" dirty="0"/>
            </a:br>
            <a:r>
              <a:rPr lang="pt-BR" sz="2000" dirty="0"/>
              <a:t>https://www.youtube.com/watch?v=POfQlg0V0Cc</a:t>
            </a:r>
          </a:p>
        </p:txBody>
      </p:sp>
    </p:spTree>
    <p:extLst>
      <p:ext uri="{BB962C8B-B14F-4D97-AF65-F5344CB8AC3E}">
        <p14:creationId xmlns:p14="http://schemas.microsoft.com/office/powerpoint/2010/main" val="26382015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92DF65-2FA4-40DD-9C94-9BF2D10BC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11051" y="2928886"/>
            <a:ext cx="3075039" cy="1325563"/>
          </a:xfrm>
        </p:spPr>
        <p:txBody>
          <a:bodyPr/>
          <a:lstStyle/>
          <a:p>
            <a:pPr algn="ctr"/>
            <a:r>
              <a:rPr lang="pt-BR" dirty="0"/>
              <a:t>Golden </a:t>
            </a:r>
            <a:br>
              <a:rPr lang="pt-BR" dirty="0"/>
            </a:br>
            <a:r>
              <a:rPr lang="pt-BR" dirty="0" err="1"/>
              <a:t>circle</a:t>
            </a:r>
            <a:endParaRPr lang="pt-BR" dirty="0"/>
          </a:p>
        </p:txBody>
      </p:sp>
      <p:pic>
        <p:nvPicPr>
          <p:cNvPr id="9220" name="Picture 4" descr="Golden Circle – Simon Sinek – Jorge Horácio &quot;Kotick&quot; Audy">
            <a:extLst>
              <a:ext uri="{FF2B5EF4-FFF2-40B4-BE49-F238E27FC236}">
                <a16:creationId xmlns:a16="http://schemas.microsoft.com/office/drawing/2014/main" id="{9AE4AD70-4DDA-437F-AB8D-C18CD1C952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988" y="1127790"/>
            <a:ext cx="9476393" cy="5096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0626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92DF65-2FA4-40DD-9C94-9BF2D10BC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11051" y="2928886"/>
            <a:ext cx="3075039" cy="1325563"/>
          </a:xfrm>
        </p:spPr>
        <p:txBody>
          <a:bodyPr/>
          <a:lstStyle/>
          <a:p>
            <a:pPr algn="ctr"/>
            <a:r>
              <a:rPr lang="pt-BR" dirty="0"/>
              <a:t>Golden </a:t>
            </a:r>
            <a:br>
              <a:rPr lang="pt-BR" dirty="0"/>
            </a:br>
            <a:r>
              <a:rPr lang="pt-BR" dirty="0" err="1"/>
              <a:t>circle</a:t>
            </a:r>
            <a:endParaRPr lang="pt-BR" dirty="0"/>
          </a:p>
        </p:txBody>
      </p:sp>
      <p:pic>
        <p:nvPicPr>
          <p:cNvPr id="10242" name="Picture 2" descr="Golden Circle: como se destacar no mercado - Integra Consultoria | Limeira">
            <a:extLst>
              <a:ext uri="{FF2B5EF4-FFF2-40B4-BE49-F238E27FC236}">
                <a16:creationId xmlns:a16="http://schemas.microsoft.com/office/drawing/2014/main" id="{B587383C-1D87-4B40-84FE-8864EDDE1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596348"/>
            <a:ext cx="97536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326FFA02-EBAB-BED5-7FB6-8A3674A73BED}"/>
              </a:ext>
            </a:extLst>
          </p:cNvPr>
          <p:cNvSpPr/>
          <p:nvPr/>
        </p:nvSpPr>
        <p:spPr>
          <a:xfrm>
            <a:off x="7641772" y="2146041"/>
            <a:ext cx="3265714" cy="114766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rgbClr val="FF0000"/>
                </a:solidFill>
              </a:rPr>
              <a:t>Acabar com o idadismo</a:t>
            </a: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B9208C5B-7676-B6D4-E8E1-ECDDF3240C97}"/>
              </a:ext>
            </a:extLst>
          </p:cNvPr>
          <p:cNvSpPr/>
          <p:nvPr/>
        </p:nvSpPr>
        <p:spPr>
          <a:xfrm>
            <a:off x="7576457" y="3564294"/>
            <a:ext cx="4376057" cy="90507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rgbClr val="FF0000"/>
                </a:solidFill>
              </a:rPr>
              <a:t>por meio da valorização do conhecimento, habilidades e experiência do público </a:t>
            </a:r>
            <a:r>
              <a:rPr lang="pt-BR" dirty="0" err="1">
                <a:solidFill>
                  <a:srgbClr val="FF0000"/>
                </a:solidFill>
              </a:rPr>
              <a:t>senior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EE9B03FA-4F6C-0BC2-2484-80DAD7808F87}"/>
              </a:ext>
            </a:extLst>
          </p:cNvPr>
          <p:cNvSpPr/>
          <p:nvPr/>
        </p:nvSpPr>
        <p:spPr>
          <a:xfrm>
            <a:off x="7641772" y="4843400"/>
            <a:ext cx="3576735" cy="114766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rgbClr val="FF0000"/>
                </a:solidFill>
              </a:rPr>
              <a:t>aplicados em projetos empreendedores </a:t>
            </a:r>
          </a:p>
        </p:txBody>
      </p:sp>
    </p:spTree>
    <p:extLst>
      <p:ext uri="{BB962C8B-B14F-4D97-AF65-F5344CB8AC3E}">
        <p14:creationId xmlns:p14="http://schemas.microsoft.com/office/powerpoint/2010/main" val="33857018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520417-1509-05B2-5A95-6273DC096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Analise </a:t>
            </a:r>
            <a:r>
              <a:rPr lang="pt-BR" b="1" dirty="0"/>
              <a:t>SWOT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745C3E2-E9AD-5E83-95E0-6BDC73BFC2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6689" y="2295394"/>
            <a:ext cx="7033870" cy="3909399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1B12E13-5144-0621-6395-CF8F0646806B}"/>
              </a:ext>
            </a:extLst>
          </p:cNvPr>
          <p:cNvSpPr txBox="1"/>
          <p:nvPr/>
        </p:nvSpPr>
        <p:spPr>
          <a:xfrm>
            <a:off x="494521" y="2295394"/>
            <a:ext cx="241663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Matriz utilizada para identificar as </a:t>
            </a:r>
            <a:r>
              <a:rPr lang="pt-BR" b="1" dirty="0"/>
              <a:t>principais características </a:t>
            </a:r>
            <a:r>
              <a:rPr lang="pt-BR" dirty="0"/>
              <a:t>da organização que podem se tornar em vantagens ou desvantagens competitivas, ao mesmo tempo que investiga os impactos que os </a:t>
            </a:r>
            <a:r>
              <a:rPr lang="pt-BR" b="1" dirty="0"/>
              <a:t>fatores macro ambientais</a:t>
            </a:r>
            <a:r>
              <a:rPr lang="pt-BR" dirty="0"/>
              <a:t> podem trazem para a organização.</a:t>
            </a:r>
          </a:p>
        </p:txBody>
      </p:sp>
    </p:spTree>
    <p:extLst>
      <p:ext uri="{BB962C8B-B14F-4D97-AF65-F5344CB8AC3E}">
        <p14:creationId xmlns:p14="http://schemas.microsoft.com/office/powerpoint/2010/main" val="28499697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0B72D4-E830-80B9-F8C5-C06C7E0B8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68774"/>
            <a:ext cx="2894045" cy="1325563"/>
          </a:xfrm>
        </p:spPr>
        <p:txBody>
          <a:bodyPr/>
          <a:lstStyle/>
          <a:p>
            <a:r>
              <a:rPr lang="pt-BR" b="1" dirty="0"/>
              <a:t>júpiter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35995F6-A9C6-A7F1-6BAB-1AD95F1DBB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9113" y="111470"/>
            <a:ext cx="6144479" cy="6556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38844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64.png">
            <a:extLst>
              <a:ext uri="{FF2B5EF4-FFF2-40B4-BE49-F238E27FC236}">
                <a16:creationId xmlns:a16="http://schemas.microsoft.com/office/drawing/2014/main" id="{D06BEC0B-2F55-298D-A885-148C919C02D8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2034074" y="167951"/>
            <a:ext cx="8528180" cy="6606073"/>
          </a:xfrm>
          <a:prstGeom prst="rect">
            <a:avLst/>
          </a:prstGeom>
          <a:ln/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A75D5657-FBB0-70B5-432C-1D7DCC17B52F}"/>
              </a:ext>
            </a:extLst>
          </p:cNvPr>
          <p:cNvSpPr txBox="1"/>
          <p:nvPr/>
        </p:nvSpPr>
        <p:spPr>
          <a:xfrm>
            <a:off x="186612" y="2155371"/>
            <a:ext cx="1847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/>
              <a:t>granado</a:t>
            </a:r>
          </a:p>
        </p:txBody>
      </p:sp>
    </p:spTree>
    <p:extLst>
      <p:ext uri="{BB962C8B-B14F-4D97-AF65-F5344CB8AC3E}">
        <p14:creationId xmlns:p14="http://schemas.microsoft.com/office/powerpoint/2010/main" val="22553220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92DF65-2FA4-40DD-9C94-9BF2D10BC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187" y="2528222"/>
            <a:ext cx="10515600" cy="1325563"/>
          </a:xfrm>
        </p:spPr>
        <p:txBody>
          <a:bodyPr/>
          <a:lstStyle/>
          <a:p>
            <a:pPr algn="ctr"/>
            <a:r>
              <a:rPr lang="pt-BR" dirty="0"/>
              <a:t>Repensando seu negocio e sua proposta de valor</a:t>
            </a:r>
          </a:p>
        </p:txBody>
      </p:sp>
    </p:spTree>
    <p:extLst>
      <p:ext uri="{BB962C8B-B14F-4D97-AF65-F5344CB8AC3E}">
        <p14:creationId xmlns:p14="http://schemas.microsoft.com/office/powerpoint/2010/main" val="301276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4494AB09-04AA-42B4-8B62-2EFD29FE89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6491" y="868398"/>
            <a:ext cx="8638563" cy="5746409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ABC37178-3B4D-4C47-BF66-EC406C03EBB6}"/>
              </a:ext>
            </a:extLst>
          </p:cNvPr>
          <p:cNvSpPr txBox="1">
            <a:spLocks/>
          </p:cNvSpPr>
          <p:nvPr/>
        </p:nvSpPr>
        <p:spPr>
          <a:xfrm>
            <a:off x="-1718920" y="68969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Pode ser assim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8B37215B-8CB6-FA98-EC7F-FDA3F29152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8791" y="6111430"/>
            <a:ext cx="7429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4108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3DE5C5-D994-4897-B700-6BBDA12A9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Atividade: Montando seu persona e criando sua proposta de valor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F241D9F-E99E-4546-AE17-9E40F15F19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6294" y="2234186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pt-BR" dirty="0"/>
              <a:t>Como vimos, montar conhecer o cliente e compreender seus desejos e necessidades é vital para conseguirmos desenvolver produtos que os atendam. </a:t>
            </a:r>
          </a:p>
          <a:p>
            <a:r>
              <a:rPr lang="pt-BR" dirty="0"/>
              <a:t>Construa sua persona: construa o mapa de empatia por meio de entrevistas, monte a jornada do cliente e identifique os stakeholders importantes para seu negócio (mapa de afinidade).</a:t>
            </a:r>
          </a:p>
          <a:p>
            <a:endParaRPr lang="pt-BR" dirty="0"/>
          </a:p>
          <a:p>
            <a:r>
              <a:rPr lang="pt-BR" dirty="0"/>
              <a:t>Com estas informações será possível criar seu Golden Circle. Ela representa sua proposta de valor, baseada na diferenciação perante seus concorrentes + dores ou ganhos identificados na persona.</a:t>
            </a:r>
          </a:p>
          <a:p>
            <a:r>
              <a:rPr lang="pt-B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927247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0" y="4572000"/>
            <a:ext cx="9144000" cy="571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/>
            <a:endParaRPr lang="en-US" sz="1600" dirty="0" err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2785" y="620905"/>
            <a:ext cx="8356009" cy="5787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847375" y="6066191"/>
            <a:ext cx="2078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/>
              <a:t>Insira</a:t>
            </a:r>
            <a:r>
              <a:rPr lang="en-GB" dirty="0"/>
              <a:t> </a:t>
            </a:r>
            <a:r>
              <a:rPr lang="en-GB" dirty="0" err="1"/>
              <a:t>seu</a:t>
            </a:r>
            <a:r>
              <a:rPr lang="en-GB" dirty="0"/>
              <a:t> </a:t>
            </a:r>
            <a:r>
              <a:rPr lang="en-GB" dirty="0" err="1"/>
              <a:t>texto</a:t>
            </a:r>
            <a:r>
              <a:rPr lang="en-GB" dirty="0"/>
              <a:t> </a:t>
            </a:r>
            <a:r>
              <a:rPr lang="en-GB" dirty="0" err="1"/>
              <a:t>aqui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5698085" y="1488572"/>
            <a:ext cx="2078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/>
              <a:t>Insira</a:t>
            </a:r>
            <a:r>
              <a:rPr lang="en-GB" dirty="0"/>
              <a:t> </a:t>
            </a:r>
            <a:r>
              <a:rPr lang="en-GB" dirty="0" err="1"/>
              <a:t>seu</a:t>
            </a:r>
            <a:r>
              <a:rPr lang="en-GB" dirty="0"/>
              <a:t> </a:t>
            </a:r>
            <a:r>
              <a:rPr lang="en-GB" dirty="0" err="1"/>
              <a:t>texto</a:t>
            </a:r>
            <a:r>
              <a:rPr lang="en-GB" dirty="0"/>
              <a:t> </a:t>
            </a:r>
            <a:r>
              <a:rPr lang="en-GB" dirty="0" err="1"/>
              <a:t>aqui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5778806" y="2937953"/>
            <a:ext cx="2078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/>
              <a:t>Insira</a:t>
            </a:r>
            <a:r>
              <a:rPr lang="en-GB" dirty="0"/>
              <a:t> </a:t>
            </a:r>
            <a:r>
              <a:rPr lang="en-GB" dirty="0" err="1"/>
              <a:t>seu</a:t>
            </a:r>
            <a:r>
              <a:rPr lang="en-GB" dirty="0"/>
              <a:t> </a:t>
            </a:r>
            <a:r>
              <a:rPr lang="en-GB" dirty="0" err="1"/>
              <a:t>texto</a:t>
            </a:r>
            <a:r>
              <a:rPr lang="en-GB" dirty="0"/>
              <a:t> </a:t>
            </a:r>
            <a:r>
              <a:rPr lang="en-GB" dirty="0" err="1"/>
              <a:t>aqui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778806" y="4599308"/>
            <a:ext cx="2078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/>
              <a:t>Insira</a:t>
            </a:r>
            <a:r>
              <a:rPr lang="en-GB" dirty="0"/>
              <a:t> </a:t>
            </a:r>
            <a:r>
              <a:rPr lang="en-GB" dirty="0" err="1"/>
              <a:t>seu</a:t>
            </a:r>
            <a:r>
              <a:rPr lang="en-GB" dirty="0"/>
              <a:t> </a:t>
            </a:r>
            <a:r>
              <a:rPr lang="en-GB" dirty="0" err="1"/>
              <a:t>texto</a:t>
            </a:r>
            <a:r>
              <a:rPr lang="en-GB" dirty="0"/>
              <a:t> </a:t>
            </a:r>
            <a:r>
              <a:rPr lang="en-GB" dirty="0" err="1"/>
              <a:t>aqui</a:t>
            </a:r>
            <a:endParaRPr lang="en-GB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D6F6EDE-E3C4-42A9-8623-3E64078A8A38}"/>
              </a:ext>
            </a:extLst>
          </p:cNvPr>
          <p:cNvSpPr txBox="1"/>
          <p:nvPr/>
        </p:nvSpPr>
        <p:spPr>
          <a:xfrm>
            <a:off x="282102" y="720885"/>
            <a:ext cx="310312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/>
              <a:t>Esta construção pode te ajudar também..</a:t>
            </a:r>
          </a:p>
          <a:p>
            <a:endParaRPr lang="pt-BR" sz="3200" dirty="0"/>
          </a:p>
          <a:p>
            <a:r>
              <a:rPr lang="pt-BR" sz="3200" dirty="0"/>
              <a:t>Elabore sua Proposta </a:t>
            </a:r>
          </a:p>
          <a:p>
            <a:r>
              <a:rPr lang="pt-BR" sz="3200" dirty="0"/>
              <a:t>de valor. </a:t>
            </a:r>
          </a:p>
          <a:p>
            <a:endParaRPr lang="pt-BR" sz="3200" dirty="0"/>
          </a:p>
          <a:p>
            <a:r>
              <a:rPr lang="pt-BR" sz="3200" dirty="0"/>
              <a:t>Seja sintético</a:t>
            </a:r>
          </a:p>
          <a:p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392294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92A8816D-1316-4B1B-A828-C94A5D54B6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1" y="2268412"/>
            <a:ext cx="6143490" cy="4151843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74914D82-9249-4094-93C8-CFE11C1A981A}"/>
              </a:ext>
            </a:extLst>
          </p:cNvPr>
          <p:cNvSpPr txBox="1">
            <a:spLocks/>
          </p:cNvSpPr>
          <p:nvPr/>
        </p:nvSpPr>
        <p:spPr>
          <a:xfrm>
            <a:off x="1141012" y="10603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Ou assim?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865FB24-FE76-EAF4-0733-E8C9E63E3D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8791" y="6111430"/>
            <a:ext cx="7429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846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92A8816D-1316-4B1B-A828-C94A5D54B6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1" y="2268412"/>
            <a:ext cx="6143490" cy="4151843"/>
          </a:xfrm>
          <a:prstGeom prst="rect">
            <a:avLst/>
          </a:prstGeom>
        </p:spPr>
      </p:pic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7F0D1EB4-A822-41BB-B853-26693A08127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67158" y="2120783"/>
          <a:ext cx="5724842" cy="3774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m de Bitmap" r:id="rId3" imgW="7604640" imgH="5014080" progId="Paint.Picture">
                  <p:embed/>
                </p:oleObj>
              </mc:Choice>
              <mc:Fallback>
                <p:oleObj name="Imagem de Bitmap" r:id="rId3" imgW="7604640" imgH="5014080" progId="Paint.Picture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7F0D1EB4-A822-41BB-B853-26693A0812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467158" y="2120783"/>
                        <a:ext cx="5724842" cy="37743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4207D536-9149-4686-B5E2-8AFB7F553758}"/>
              </a:ext>
            </a:extLst>
          </p:cNvPr>
          <p:cNvCxnSpPr/>
          <p:nvPr/>
        </p:nvCxnSpPr>
        <p:spPr>
          <a:xfrm>
            <a:off x="5846323" y="223736"/>
            <a:ext cx="0" cy="6196519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ítulo 1">
            <a:extLst>
              <a:ext uri="{FF2B5EF4-FFF2-40B4-BE49-F238E27FC236}">
                <a16:creationId xmlns:a16="http://schemas.microsoft.com/office/drawing/2014/main" id="{94740663-4CC2-45DC-AEA6-D948373BA4AD}"/>
              </a:ext>
            </a:extLst>
          </p:cNvPr>
          <p:cNvSpPr txBox="1">
            <a:spLocks/>
          </p:cNvSpPr>
          <p:nvPr/>
        </p:nvSpPr>
        <p:spPr>
          <a:xfrm>
            <a:off x="3164365" y="22373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Ou assim?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312EFB0-9203-7DB0-FEC5-EEDB9834A8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18791" y="6111430"/>
            <a:ext cx="7429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480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92DF65-2FA4-40DD-9C94-9BF2D10BC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187" y="2528222"/>
            <a:ext cx="10515600" cy="1325563"/>
          </a:xfrm>
        </p:spPr>
        <p:txBody>
          <a:bodyPr/>
          <a:lstStyle/>
          <a:p>
            <a:pPr algn="ctr"/>
            <a:r>
              <a:rPr lang="pt-BR" dirty="0"/>
              <a:t>A melhor solução é concebida em função do contexto ou do objetivo que você possui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0402042-A604-2ECD-EBCC-107B4C587C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8791" y="6111430"/>
            <a:ext cx="7429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47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009A3F9C-042F-2E7F-E3BC-F4A59CC33AF2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Título 1">
            <a:extLst>
              <a:ext uri="{FF2B5EF4-FFF2-40B4-BE49-F238E27FC236}">
                <a16:creationId xmlns:a16="http://schemas.microsoft.com/office/drawing/2014/main" id="{B52598EC-8B48-4B91-B566-2243192D51BA}"/>
              </a:ext>
            </a:extLst>
          </p:cNvPr>
          <p:cNvSpPr txBox="1">
            <a:spLocks/>
          </p:cNvSpPr>
          <p:nvPr/>
        </p:nvSpPr>
        <p:spPr>
          <a:xfrm>
            <a:off x="528684" y="1693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fases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do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empreendedorismo</a:t>
            </a:r>
            <a:endParaRPr kumimoji="0" lang="pt-BR" sz="6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46" name="Forma em L 45">
            <a:extLst>
              <a:ext uri="{FF2B5EF4-FFF2-40B4-BE49-F238E27FC236}">
                <a16:creationId xmlns:a16="http://schemas.microsoft.com/office/drawing/2014/main" id="{7F00ECED-5BD7-40D9-93E6-1B1649F650E8}"/>
              </a:ext>
            </a:extLst>
          </p:cNvPr>
          <p:cNvSpPr/>
          <p:nvPr/>
        </p:nvSpPr>
        <p:spPr>
          <a:xfrm rot="2600964">
            <a:off x="9878237" y="547242"/>
            <a:ext cx="883389" cy="914401"/>
          </a:xfrm>
          <a:prstGeom prst="corner">
            <a:avLst>
              <a:gd name="adj1" fmla="val 16120"/>
              <a:gd name="adj2" fmla="val 14448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pt-BR">
              <a:solidFill>
                <a:srgbClr val="FF0000"/>
              </a:solidFill>
            </a:endParaRP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461CB029-E6F7-42C9-BE29-FBC94365ECA9}"/>
              </a:ext>
            </a:extLst>
          </p:cNvPr>
          <p:cNvSpPr txBox="1"/>
          <p:nvPr/>
        </p:nvSpPr>
        <p:spPr>
          <a:xfrm>
            <a:off x="1896406" y="3786426"/>
            <a:ext cx="10734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Ideação</a:t>
            </a: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F71665D0-F812-4E38-AEE7-D18F7C29B54F}"/>
              </a:ext>
            </a:extLst>
          </p:cNvPr>
          <p:cNvSpPr txBox="1"/>
          <p:nvPr/>
        </p:nvSpPr>
        <p:spPr>
          <a:xfrm>
            <a:off x="5935374" y="3790325"/>
            <a:ext cx="11734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Concepção</a:t>
            </a: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EAEC7481-C935-4530-ACA0-A38385D45E72}"/>
              </a:ext>
            </a:extLst>
          </p:cNvPr>
          <p:cNvSpPr txBox="1"/>
          <p:nvPr/>
        </p:nvSpPr>
        <p:spPr>
          <a:xfrm>
            <a:off x="3812244" y="3805120"/>
            <a:ext cx="10734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Validação</a:t>
            </a: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66666858-D575-4D92-9AD5-58AB042FD7F6}"/>
              </a:ext>
            </a:extLst>
          </p:cNvPr>
          <p:cNvSpPr txBox="1"/>
          <p:nvPr/>
        </p:nvSpPr>
        <p:spPr>
          <a:xfrm>
            <a:off x="10218485" y="3737381"/>
            <a:ext cx="13287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Consolidação</a:t>
            </a: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B7A6B113-0E98-4924-8A4E-C0571C62F0E0}"/>
              </a:ext>
            </a:extLst>
          </p:cNvPr>
          <p:cNvSpPr txBox="1"/>
          <p:nvPr/>
        </p:nvSpPr>
        <p:spPr>
          <a:xfrm>
            <a:off x="8370385" y="3737381"/>
            <a:ext cx="10734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Expansão</a:t>
            </a: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1" name="Conector reto 40">
            <a:extLst>
              <a:ext uri="{FF2B5EF4-FFF2-40B4-BE49-F238E27FC236}">
                <a16:creationId xmlns:a16="http://schemas.microsoft.com/office/drawing/2014/main" id="{385B8884-5C42-4C06-814C-93DC265A9EE6}"/>
              </a:ext>
            </a:extLst>
          </p:cNvPr>
          <p:cNvCxnSpPr>
            <a:cxnSpLocks/>
          </p:cNvCxnSpPr>
          <p:nvPr/>
        </p:nvCxnSpPr>
        <p:spPr>
          <a:xfrm>
            <a:off x="2005929" y="3265660"/>
            <a:ext cx="8864415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Círculo: Vazio 42">
            <a:extLst>
              <a:ext uri="{FF2B5EF4-FFF2-40B4-BE49-F238E27FC236}">
                <a16:creationId xmlns:a16="http://schemas.microsoft.com/office/drawing/2014/main" id="{247814A3-F6FD-436B-88D2-8AC1D4EB1996}"/>
              </a:ext>
            </a:extLst>
          </p:cNvPr>
          <p:cNvSpPr/>
          <p:nvPr/>
        </p:nvSpPr>
        <p:spPr>
          <a:xfrm>
            <a:off x="4008071" y="2948807"/>
            <a:ext cx="618979" cy="647114"/>
          </a:xfrm>
          <a:prstGeom prst="donut">
            <a:avLst>
              <a:gd name="adj" fmla="val 472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Círculo: Vazio 43">
            <a:extLst>
              <a:ext uri="{FF2B5EF4-FFF2-40B4-BE49-F238E27FC236}">
                <a16:creationId xmlns:a16="http://schemas.microsoft.com/office/drawing/2014/main" id="{E666F7C3-01B4-41D8-913B-D826AF283CD3}"/>
              </a:ext>
            </a:extLst>
          </p:cNvPr>
          <p:cNvSpPr/>
          <p:nvPr/>
        </p:nvSpPr>
        <p:spPr>
          <a:xfrm>
            <a:off x="6152582" y="2939532"/>
            <a:ext cx="618979" cy="647114"/>
          </a:xfrm>
          <a:prstGeom prst="donut">
            <a:avLst>
              <a:gd name="adj" fmla="val 47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Círculo: Vazio 47">
            <a:extLst>
              <a:ext uri="{FF2B5EF4-FFF2-40B4-BE49-F238E27FC236}">
                <a16:creationId xmlns:a16="http://schemas.microsoft.com/office/drawing/2014/main" id="{6AA06556-D9A0-4779-B395-9C2E02ACE185}"/>
              </a:ext>
            </a:extLst>
          </p:cNvPr>
          <p:cNvSpPr/>
          <p:nvPr/>
        </p:nvSpPr>
        <p:spPr>
          <a:xfrm>
            <a:off x="8603189" y="2886588"/>
            <a:ext cx="618979" cy="647114"/>
          </a:xfrm>
          <a:prstGeom prst="donut">
            <a:avLst>
              <a:gd name="adj" fmla="val 4869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Círculo: Vazio 48">
            <a:extLst>
              <a:ext uri="{FF2B5EF4-FFF2-40B4-BE49-F238E27FC236}">
                <a16:creationId xmlns:a16="http://schemas.microsoft.com/office/drawing/2014/main" id="{196611C9-BB82-40CF-861C-258512AE15F5}"/>
              </a:ext>
            </a:extLst>
          </p:cNvPr>
          <p:cNvSpPr/>
          <p:nvPr/>
        </p:nvSpPr>
        <p:spPr>
          <a:xfrm>
            <a:off x="10524939" y="2900911"/>
            <a:ext cx="618979" cy="647114"/>
          </a:xfrm>
          <a:prstGeom prst="donut">
            <a:avLst>
              <a:gd name="adj" fmla="val 4713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Círculo: Vazio 49">
            <a:extLst>
              <a:ext uri="{FF2B5EF4-FFF2-40B4-BE49-F238E27FC236}">
                <a16:creationId xmlns:a16="http://schemas.microsoft.com/office/drawing/2014/main" id="{3F9FB2CE-B815-4A26-8687-EA0F8ED792F2}"/>
              </a:ext>
            </a:extLst>
          </p:cNvPr>
          <p:cNvSpPr/>
          <p:nvPr/>
        </p:nvSpPr>
        <p:spPr>
          <a:xfrm>
            <a:off x="2005929" y="2963254"/>
            <a:ext cx="618979" cy="647114"/>
          </a:xfrm>
          <a:prstGeom prst="donut">
            <a:avLst>
              <a:gd name="adj" fmla="val 3843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Retângulo 50">
            <a:extLst>
              <a:ext uri="{FF2B5EF4-FFF2-40B4-BE49-F238E27FC236}">
                <a16:creationId xmlns:a16="http://schemas.microsoft.com/office/drawing/2014/main" id="{18BAE90A-5E71-4675-B827-E6C4C94A8259}"/>
              </a:ext>
            </a:extLst>
          </p:cNvPr>
          <p:cNvSpPr/>
          <p:nvPr/>
        </p:nvSpPr>
        <p:spPr>
          <a:xfrm>
            <a:off x="2056561" y="3101347"/>
            <a:ext cx="495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💡</a:t>
            </a:r>
          </a:p>
        </p:txBody>
      </p:sp>
      <p:sp>
        <p:nvSpPr>
          <p:cNvPr id="52" name="Retângulo 51">
            <a:extLst>
              <a:ext uri="{FF2B5EF4-FFF2-40B4-BE49-F238E27FC236}">
                <a16:creationId xmlns:a16="http://schemas.microsoft.com/office/drawing/2014/main" id="{F99007CD-37E0-45C0-8F2E-0BA39B6307E2}"/>
              </a:ext>
            </a:extLst>
          </p:cNvPr>
          <p:cNvSpPr/>
          <p:nvPr/>
        </p:nvSpPr>
        <p:spPr>
          <a:xfrm>
            <a:off x="6153540" y="3023024"/>
            <a:ext cx="6783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🌱</a:t>
            </a:r>
          </a:p>
        </p:txBody>
      </p:sp>
      <p:sp>
        <p:nvSpPr>
          <p:cNvPr id="53" name="Elipse 52">
            <a:extLst>
              <a:ext uri="{FF2B5EF4-FFF2-40B4-BE49-F238E27FC236}">
                <a16:creationId xmlns:a16="http://schemas.microsoft.com/office/drawing/2014/main" id="{7029F87D-0262-463E-A557-1434C48931F1}"/>
              </a:ext>
            </a:extLst>
          </p:cNvPr>
          <p:cNvSpPr/>
          <p:nvPr/>
        </p:nvSpPr>
        <p:spPr>
          <a:xfrm>
            <a:off x="4218116" y="3127141"/>
            <a:ext cx="229157" cy="32491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Elipse 54">
            <a:extLst>
              <a:ext uri="{FF2B5EF4-FFF2-40B4-BE49-F238E27FC236}">
                <a16:creationId xmlns:a16="http://schemas.microsoft.com/office/drawing/2014/main" id="{CDD2B375-FDDB-4909-B739-815EA77EACE3}"/>
              </a:ext>
            </a:extLst>
          </p:cNvPr>
          <p:cNvSpPr/>
          <p:nvPr/>
        </p:nvSpPr>
        <p:spPr>
          <a:xfrm>
            <a:off x="8800174" y="3039128"/>
            <a:ext cx="229157" cy="32491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Elipse 55">
            <a:extLst>
              <a:ext uri="{FF2B5EF4-FFF2-40B4-BE49-F238E27FC236}">
                <a16:creationId xmlns:a16="http://schemas.microsoft.com/office/drawing/2014/main" id="{531F3DD9-A50E-4551-AC51-3B1DC21E6CB7}"/>
              </a:ext>
            </a:extLst>
          </p:cNvPr>
          <p:cNvSpPr/>
          <p:nvPr/>
        </p:nvSpPr>
        <p:spPr>
          <a:xfrm>
            <a:off x="10685004" y="3103204"/>
            <a:ext cx="256534" cy="32491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Retângulo 56">
            <a:extLst>
              <a:ext uri="{FF2B5EF4-FFF2-40B4-BE49-F238E27FC236}">
                <a16:creationId xmlns:a16="http://schemas.microsoft.com/office/drawing/2014/main" id="{F9525A33-41AE-4FE8-8C31-40AD6B7F0ACC}"/>
              </a:ext>
            </a:extLst>
          </p:cNvPr>
          <p:cNvSpPr/>
          <p:nvPr/>
        </p:nvSpPr>
        <p:spPr>
          <a:xfrm>
            <a:off x="4017969" y="2969665"/>
            <a:ext cx="6270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👍</a:t>
            </a:r>
          </a:p>
        </p:txBody>
      </p:sp>
      <p:sp>
        <p:nvSpPr>
          <p:cNvPr id="58" name="Retângulo 57">
            <a:extLst>
              <a:ext uri="{FF2B5EF4-FFF2-40B4-BE49-F238E27FC236}">
                <a16:creationId xmlns:a16="http://schemas.microsoft.com/office/drawing/2014/main" id="{A75DD98A-6578-45DF-81B8-4F614526AF27}"/>
              </a:ext>
            </a:extLst>
          </p:cNvPr>
          <p:cNvSpPr/>
          <p:nvPr/>
        </p:nvSpPr>
        <p:spPr>
          <a:xfrm>
            <a:off x="8626530" y="2986473"/>
            <a:ext cx="6078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⭐</a:t>
            </a:r>
          </a:p>
        </p:txBody>
      </p:sp>
      <p:pic>
        <p:nvPicPr>
          <p:cNvPr id="60" name="Gráfico 59">
            <a:extLst>
              <a:ext uri="{FF2B5EF4-FFF2-40B4-BE49-F238E27FC236}">
                <a16:creationId xmlns:a16="http://schemas.microsoft.com/office/drawing/2014/main" id="{AD9BFF04-4B4A-42F7-A1DF-F4F93CD911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85309" y="2997400"/>
            <a:ext cx="495900" cy="495900"/>
          </a:xfrm>
          <a:prstGeom prst="rect">
            <a:avLst/>
          </a:prstGeom>
        </p:spPr>
      </p:pic>
      <p:sp>
        <p:nvSpPr>
          <p:cNvPr id="32" name="Retângulo: Cantos Arredondados 31">
            <a:extLst>
              <a:ext uri="{FF2B5EF4-FFF2-40B4-BE49-F238E27FC236}">
                <a16:creationId xmlns:a16="http://schemas.microsoft.com/office/drawing/2014/main" id="{6CCB2C89-8121-48D0-9C4F-B8544F650F5B}"/>
              </a:ext>
            </a:extLst>
          </p:cNvPr>
          <p:cNvSpPr/>
          <p:nvPr/>
        </p:nvSpPr>
        <p:spPr>
          <a:xfrm>
            <a:off x="130259" y="2714171"/>
            <a:ext cx="8047289" cy="4035434"/>
          </a:xfrm>
          <a:prstGeom prst="roundRect">
            <a:avLst/>
          </a:prstGeom>
          <a:noFill/>
          <a:ln>
            <a:solidFill>
              <a:srgbClr val="C0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tângulo: Cantos Arredondados 32">
            <a:extLst>
              <a:ext uri="{FF2B5EF4-FFF2-40B4-BE49-F238E27FC236}">
                <a16:creationId xmlns:a16="http://schemas.microsoft.com/office/drawing/2014/main" id="{9D30BAF0-E5F6-45D4-A840-69731EF84D3C}"/>
              </a:ext>
            </a:extLst>
          </p:cNvPr>
          <p:cNvSpPr/>
          <p:nvPr/>
        </p:nvSpPr>
        <p:spPr>
          <a:xfrm>
            <a:off x="8248018" y="2714171"/>
            <a:ext cx="3652296" cy="4035434"/>
          </a:xfrm>
          <a:prstGeom prst="roundRect">
            <a:avLst/>
          </a:prstGeom>
          <a:noFill/>
          <a:ln>
            <a:solidFill>
              <a:srgbClr val="C0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2AD497C2-9763-49AC-8EAB-CA4411090B26}"/>
              </a:ext>
            </a:extLst>
          </p:cNvPr>
          <p:cNvSpPr/>
          <p:nvPr/>
        </p:nvSpPr>
        <p:spPr>
          <a:xfrm>
            <a:off x="3406184" y="2153412"/>
            <a:ext cx="17507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PLANEJAMENTO</a:t>
            </a: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6164758C-109B-46D8-9826-3B7A4F1BC5DB}"/>
              </a:ext>
            </a:extLst>
          </p:cNvPr>
          <p:cNvSpPr/>
          <p:nvPr/>
        </p:nvSpPr>
        <p:spPr>
          <a:xfrm>
            <a:off x="9528183" y="2116463"/>
            <a:ext cx="13089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OPERACAO </a:t>
            </a: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86A005B-3481-7C19-89D8-DA66393193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18791" y="6111430"/>
            <a:ext cx="7429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7549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F7F9D6D2-D28A-BDD9-B3D2-6A715FE8086B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5" name="Título 1">
            <a:extLst>
              <a:ext uri="{FF2B5EF4-FFF2-40B4-BE49-F238E27FC236}">
                <a16:creationId xmlns:a16="http://schemas.microsoft.com/office/drawing/2014/main" id="{B52598EC-8B48-4B91-B566-2243192D51BA}"/>
              </a:ext>
            </a:extLst>
          </p:cNvPr>
          <p:cNvSpPr txBox="1">
            <a:spLocks/>
          </p:cNvSpPr>
          <p:nvPr/>
        </p:nvSpPr>
        <p:spPr>
          <a:xfrm>
            <a:off x="528684" y="1693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fases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do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empreendedorismo</a:t>
            </a:r>
            <a:endParaRPr kumimoji="0" lang="pt-BR" sz="6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46" name="Forma em L 45">
            <a:extLst>
              <a:ext uri="{FF2B5EF4-FFF2-40B4-BE49-F238E27FC236}">
                <a16:creationId xmlns:a16="http://schemas.microsoft.com/office/drawing/2014/main" id="{7F00ECED-5BD7-40D9-93E6-1B1649F650E8}"/>
              </a:ext>
            </a:extLst>
          </p:cNvPr>
          <p:cNvSpPr/>
          <p:nvPr/>
        </p:nvSpPr>
        <p:spPr>
          <a:xfrm rot="2600964">
            <a:off x="9878237" y="547242"/>
            <a:ext cx="883389" cy="914401"/>
          </a:xfrm>
          <a:prstGeom prst="corner">
            <a:avLst>
              <a:gd name="adj1" fmla="val 16120"/>
              <a:gd name="adj2" fmla="val 14448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461CB029-E6F7-42C9-BE29-FBC94365ECA9}"/>
              </a:ext>
            </a:extLst>
          </p:cNvPr>
          <p:cNvSpPr txBox="1"/>
          <p:nvPr/>
        </p:nvSpPr>
        <p:spPr>
          <a:xfrm>
            <a:off x="1896406" y="3786426"/>
            <a:ext cx="10734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Ideação</a:t>
            </a: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F71665D0-F812-4E38-AEE7-D18F7C29B54F}"/>
              </a:ext>
            </a:extLst>
          </p:cNvPr>
          <p:cNvSpPr txBox="1"/>
          <p:nvPr/>
        </p:nvSpPr>
        <p:spPr>
          <a:xfrm>
            <a:off x="5935374" y="3790325"/>
            <a:ext cx="11734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Concepção</a:t>
            </a: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EAEC7481-C935-4530-ACA0-A38385D45E72}"/>
              </a:ext>
            </a:extLst>
          </p:cNvPr>
          <p:cNvSpPr txBox="1"/>
          <p:nvPr/>
        </p:nvSpPr>
        <p:spPr>
          <a:xfrm>
            <a:off x="3812244" y="3805120"/>
            <a:ext cx="10734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Validação</a:t>
            </a: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66666858-D575-4D92-9AD5-58AB042FD7F6}"/>
              </a:ext>
            </a:extLst>
          </p:cNvPr>
          <p:cNvSpPr txBox="1"/>
          <p:nvPr/>
        </p:nvSpPr>
        <p:spPr>
          <a:xfrm>
            <a:off x="10218485" y="3737381"/>
            <a:ext cx="13287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Consolidação</a:t>
            </a: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B7A6B113-0E98-4924-8A4E-C0571C62F0E0}"/>
              </a:ext>
            </a:extLst>
          </p:cNvPr>
          <p:cNvSpPr txBox="1"/>
          <p:nvPr/>
        </p:nvSpPr>
        <p:spPr>
          <a:xfrm>
            <a:off x="8370385" y="3737381"/>
            <a:ext cx="10734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Expansão</a:t>
            </a: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1" name="Conector reto 40">
            <a:extLst>
              <a:ext uri="{FF2B5EF4-FFF2-40B4-BE49-F238E27FC236}">
                <a16:creationId xmlns:a16="http://schemas.microsoft.com/office/drawing/2014/main" id="{385B8884-5C42-4C06-814C-93DC265A9EE6}"/>
              </a:ext>
            </a:extLst>
          </p:cNvPr>
          <p:cNvCxnSpPr>
            <a:cxnSpLocks/>
          </p:cNvCxnSpPr>
          <p:nvPr/>
        </p:nvCxnSpPr>
        <p:spPr>
          <a:xfrm>
            <a:off x="2005929" y="3265660"/>
            <a:ext cx="8864415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Círculo: Vazio 42">
            <a:extLst>
              <a:ext uri="{FF2B5EF4-FFF2-40B4-BE49-F238E27FC236}">
                <a16:creationId xmlns:a16="http://schemas.microsoft.com/office/drawing/2014/main" id="{247814A3-F6FD-436B-88D2-8AC1D4EB1996}"/>
              </a:ext>
            </a:extLst>
          </p:cNvPr>
          <p:cNvSpPr/>
          <p:nvPr/>
        </p:nvSpPr>
        <p:spPr>
          <a:xfrm>
            <a:off x="4008071" y="2948807"/>
            <a:ext cx="618979" cy="647114"/>
          </a:xfrm>
          <a:prstGeom prst="donut">
            <a:avLst>
              <a:gd name="adj" fmla="val 472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Círculo: Vazio 43">
            <a:extLst>
              <a:ext uri="{FF2B5EF4-FFF2-40B4-BE49-F238E27FC236}">
                <a16:creationId xmlns:a16="http://schemas.microsoft.com/office/drawing/2014/main" id="{E666F7C3-01B4-41D8-913B-D826AF283CD3}"/>
              </a:ext>
            </a:extLst>
          </p:cNvPr>
          <p:cNvSpPr/>
          <p:nvPr/>
        </p:nvSpPr>
        <p:spPr>
          <a:xfrm>
            <a:off x="6152582" y="2939532"/>
            <a:ext cx="618979" cy="647114"/>
          </a:xfrm>
          <a:prstGeom prst="donut">
            <a:avLst>
              <a:gd name="adj" fmla="val 47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Círculo: Vazio 47">
            <a:extLst>
              <a:ext uri="{FF2B5EF4-FFF2-40B4-BE49-F238E27FC236}">
                <a16:creationId xmlns:a16="http://schemas.microsoft.com/office/drawing/2014/main" id="{6AA06556-D9A0-4779-B395-9C2E02ACE185}"/>
              </a:ext>
            </a:extLst>
          </p:cNvPr>
          <p:cNvSpPr/>
          <p:nvPr/>
        </p:nvSpPr>
        <p:spPr>
          <a:xfrm>
            <a:off x="8603189" y="2886588"/>
            <a:ext cx="618979" cy="647114"/>
          </a:xfrm>
          <a:prstGeom prst="donut">
            <a:avLst>
              <a:gd name="adj" fmla="val 4869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Círculo: Vazio 48">
            <a:extLst>
              <a:ext uri="{FF2B5EF4-FFF2-40B4-BE49-F238E27FC236}">
                <a16:creationId xmlns:a16="http://schemas.microsoft.com/office/drawing/2014/main" id="{196611C9-BB82-40CF-861C-258512AE15F5}"/>
              </a:ext>
            </a:extLst>
          </p:cNvPr>
          <p:cNvSpPr/>
          <p:nvPr/>
        </p:nvSpPr>
        <p:spPr>
          <a:xfrm>
            <a:off x="10524939" y="2900911"/>
            <a:ext cx="618979" cy="647114"/>
          </a:xfrm>
          <a:prstGeom prst="donut">
            <a:avLst>
              <a:gd name="adj" fmla="val 4713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Círculo: Vazio 49">
            <a:extLst>
              <a:ext uri="{FF2B5EF4-FFF2-40B4-BE49-F238E27FC236}">
                <a16:creationId xmlns:a16="http://schemas.microsoft.com/office/drawing/2014/main" id="{3F9FB2CE-B815-4A26-8687-EA0F8ED792F2}"/>
              </a:ext>
            </a:extLst>
          </p:cNvPr>
          <p:cNvSpPr/>
          <p:nvPr/>
        </p:nvSpPr>
        <p:spPr>
          <a:xfrm>
            <a:off x="2005929" y="2963254"/>
            <a:ext cx="618979" cy="647114"/>
          </a:xfrm>
          <a:prstGeom prst="donut">
            <a:avLst>
              <a:gd name="adj" fmla="val 3843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Retângulo 50">
            <a:extLst>
              <a:ext uri="{FF2B5EF4-FFF2-40B4-BE49-F238E27FC236}">
                <a16:creationId xmlns:a16="http://schemas.microsoft.com/office/drawing/2014/main" id="{18BAE90A-5E71-4675-B827-E6C4C94A8259}"/>
              </a:ext>
            </a:extLst>
          </p:cNvPr>
          <p:cNvSpPr/>
          <p:nvPr/>
        </p:nvSpPr>
        <p:spPr>
          <a:xfrm>
            <a:off x="2056561" y="3101347"/>
            <a:ext cx="495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💡</a:t>
            </a:r>
          </a:p>
        </p:txBody>
      </p:sp>
      <p:sp>
        <p:nvSpPr>
          <p:cNvPr id="52" name="Retângulo 51">
            <a:extLst>
              <a:ext uri="{FF2B5EF4-FFF2-40B4-BE49-F238E27FC236}">
                <a16:creationId xmlns:a16="http://schemas.microsoft.com/office/drawing/2014/main" id="{F99007CD-37E0-45C0-8F2E-0BA39B6307E2}"/>
              </a:ext>
            </a:extLst>
          </p:cNvPr>
          <p:cNvSpPr/>
          <p:nvPr/>
        </p:nvSpPr>
        <p:spPr>
          <a:xfrm>
            <a:off x="6153540" y="3023024"/>
            <a:ext cx="6783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🌱</a:t>
            </a:r>
          </a:p>
        </p:txBody>
      </p:sp>
      <p:sp>
        <p:nvSpPr>
          <p:cNvPr id="53" name="Elipse 52">
            <a:extLst>
              <a:ext uri="{FF2B5EF4-FFF2-40B4-BE49-F238E27FC236}">
                <a16:creationId xmlns:a16="http://schemas.microsoft.com/office/drawing/2014/main" id="{7029F87D-0262-463E-A557-1434C48931F1}"/>
              </a:ext>
            </a:extLst>
          </p:cNvPr>
          <p:cNvSpPr/>
          <p:nvPr/>
        </p:nvSpPr>
        <p:spPr>
          <a:xfrm>
            <a:off x="4218116" y="3127141"/>
            <a:ext cx="229157" cy="32491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Elipse 54">
            <a:extLst>
              <a:ext uri="{FF2B5EF4-FFF2-40B4-BE49-F238E27FC236}">
                <a16:creationId xmlns:a16="http://schemas.microsoft.com/office/drawing/2014/main" id="{CDD2B375-FDDB-4909-B739-815EA77EACE3}"/>
              </a:ext>
            </a:extLst>
          </p:cNvPr>
          <p:cNvSpPr/>
          <p:nvPr/>
        </p:nvSpPr>
        <p:spPr>
          <a:xfrm>
            <a:off x="8800174" y="3039128"/>
            <a:ext cx="229157" cy="32491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Elipse 55">
            <a:extLst>
              <a:ext uri="{FF2B5EF4-FFF2-40B4-BE49-F238E27FC236}">
                <a16:creationId xmlns:a16="http://schemas.microsoft.com/office/drawing/2014/main" id="{531F3DD9-A50E-4551-AC51-3B1DC21E6CB7}"/>
              </a:ext>
            </a:extLst>
          </p:cNvPr>
          <p:cNvSpPr/>
          <p:nvPr/>
        </p:nvSpPr>
        <p:spPr>
          <a:xfrm>
            <a:off x="10685004" y="3103204"/>
            <a:ext cx="256534" cy="32491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Retângulo 56">
            <a:extLst>
              <a:ext uri="{FF2B5EF4-FFF2-40B4-BE49-F238E27FC236}">
                <a16:creationId xmlns:a16="http://schemas.microsoft.com/office/drawing/2014/main" id="{F9525A33-41AE-4FE8-8C31-40AD6B7F0ACC}"/>
              </a:ext>
            </a:extLst>
          </p:cNvPr>
          <p:cNvSpPr/>
          <p:nvPr/>
        </p:nvSpPr>
        <p:spPr>
          <a:xfrm>
            <a:off x="4017969" y="2969665"/>
            <a:ext cx="6270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👍</a:t>
            </a:r>
          </a:p>
        </p:txBody>
      </p:sp>
      <p:sp>
        <p:nvSpPr>
          <p:cNvPr id="58" name="Retângulo 57">
            <a:extLst>
              <a:ext uri="{FF2B5EF4-FFF2-40B4-BE49-F238E27FC236}">
                <a16:creationId xmlns:a16="http://schemas.microsoft.com/office/drawing/2014/main" id="{A75DD98A-6578-45DF-81B8-4F614526AF27}"/>
              </a:ext>
            </a:extLst>
          </p:cNvPr>
          <p:cNvSpPr/>
          <p:nvPr/>
        </p:nvSpPr>
        <p:spPr>
          <a:xfrm>
            <a:off x="8626530" y="2986473"/>
            <a:ext cx="6078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⭐</a:t>
            </a:r>
          </a:p>
        </p:txBody>
      </p:sp>
      <p:pic>
        <p:nvPicPr>
          <p:cNvPr id="60" name="Gráfico 59">
            <a:extLst>
              <a:ext uri="{FF2B5EF4-FFF2-40B4-BE49-F238E27FC236}">
                <a16:creationId xmlns:a16="http://schemas.microsoft.com/office/drawing/2014/main" id="{AD9BFF04-4B4A-42F7-A1DF-F4F93CD911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85309" y="2997400"/>
            <a:ext cx="495900" cy="495900"/>
          </a:xfrm>
          <a:prstGeom prst="rect">
            <a:avLst/>
          </a:prstGeom>
        </p:spPr>
      </p:pic>
      <p:sp>
        <p:nvSpPr>
          <p:cNvPr id="32" name="Retângulo: Cantos Arredondados 31">
            <a:extLst>
              <a:ext uri="{FF2B5EF4-FFF2-40B4-BE49-F238E27FC236}">
                <a16:creationId xmlns:a16="http://schemas.microsoft.com/office/drawing/2014/main" id="{6CCB2C89-8121-48D0-9C4F-B8544F650F5B}"/>
              </a:ext>
            </a:extLst>
          </p:cNvPr>
          <p:cNvSpPr/>
          <p:nvPr/>
        </p:nvSpPr>
        <p:spPr>
          <a:xfrm>
            <a:off x="130259" y="2714171"/>
            <a:ext cx="8047289" cy="4035434"/>
          </a:xfrm>
          <a:prstGeom prst="roundRect">
            <a:avLst/>
          </a:prstGeom>
          <a:noFill/>
          <a:ln>
            <a:solidFill>
              <a:srgbClr val="C0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tângulo: Cantos Arredondados 32">
            <a:extLst>
              <a:ext uri="{FF2B5EF4-FFF2-40B4-BE49-F238E27FC236}">
                <a16:creationId xmlns:a16="http://schemas.microsoft.com/office/drawing/2014/main" id="{9D30BAF0-E5F6-45D4-A840-69731EF84D3C}"/>
              </a:ext>
            </a:extLst>
          </p:cNvPr>
          <p:cNvSpPr/>
          <p:nvPr/>
        </p:nvSpPr>
        <p:spPr>
          <a:xfrm>
            <a:off x="8248018" y="2714171"/>
            <a:ext cx="3652296" cy="4035434"/>
          </a:xfrm>
          <a:prstGeom prst="roundRect">
            <a:avLst/>
          </a:prstGeom>
          <a:noFill/>
          <a:ln>
            <a:solidFill>
              <a:srgbClr val="C0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2AD497C2-9763-49AC-8EAB-CA4411090B26}"/>
              </a:ext>
            </a:extLst>
          </p:cNvPr>
          <p:cNvSpPr/>
          <p:nvPr/>
        </p:nvSpPr>
        <p:spPr>
          <a:xfrm>
            <a:off x="3406184" y="2153412"/>
            <a:ext cx="17507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PLANEJAMENTO</a:t>
            </a: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6164758C-109B-46D8-9826-3B7A4F1BC5DB}"/>
              </a:ext>
            </a:extLst>
          </p:cNvPr>
          <p:cNvSpPr/>
          <p:nvPr/>
        </p:nvSpPr>
        <p:spPr>
          <a:xfrm>
            <a:off x="9528183" y="2116463"/>
            <a:ext cx="13089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OPERACAO </a:t>
            </a: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28667054-5D69-4744-B8EA-929C1DBEE9E1}"/>
              </a:ext>
            </a:extLst>
          </p:cNvPr>
          <p:cNvSpPr txBox="1"/>
          <p:nvPr/>
        </p:nvSpPr>
        <p:spPr>
          <a:xfrm>
            <a:off x="2552461" y="4786604"/>
            <a:ext cx="80472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prstClr val="black"/>
                </a:solidFill>
                <a:latin typeface="Calibri" panose="020F0502020204030204"/>
              </a:rPr>
              <a:t>QUAIS FERRAMENTAS PODEM SER UTILIZADAS PARA COLABORAR NO DESENVOLVIMENTO DO NEGÓCIO?</a:t>
            </a: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C7E09BF-4CB2-DD9E-388C-205F80D085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18791" y="6111430"/>
            <a:ext cx="7429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4344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1045</TotalTime>
  <Words>585</Words>
  <Application>Microsoft Office PowerPoint</Application>
  <PresentationFormat>Widescreen</PresentationFormat>
  <Paragraphs>111</Paragraphs>
  <Slides>41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41</vt:i4>
      </vt:variant>
    </vt:vector>
  </HeadingPairs>
  <TitlesOfParts>
    <vt:vector size="47" baseType="lpstr">
      <vt:lpstr>Arial</vt:lpstr>
      <vt:lpstr>Calibri</vt:lpstr>
      <vt:lpstr>Calibri Light</vt:lpstr>
      <vt:lpstr>Tema do Office</vt:lpstr>
      <vt:lpstr>1_Tema do Office</vt:lpstr>
      <vt:lpstr>Imagem de Bitmap</vt:lpstr>
      <vt:lpstr>Gestão de Processos e Gestão de Negócios   mauricio TURRA  mauricio.turra@nextt49.com.br </vt:lpstr>
      <vt:lpstr>Qual forma você usaria nesta imagem?</vt:lpstr>
      <vt:lpstr>Apresentação do PowerPoint</vt:lpstr>
      <vt:lpstr>Apresentação do PowerPoint</vt:lpstr>
      <vt:lpstr>Apresentação do PowerPoint</vt:lpstr>
      <vt:lpstr>Apresentação do PowerPoint</vt:lpstr>
      <vt:lpstr>A melhor solução é concebida em função do contexto ou do objetivo que você possui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a gente transforma</vt:lpstr>
      <vt:lpstr>Apresentação do PowerPoint</vt:lpstr>
      <vt:lpstr>O que é preciso para inovar?</vt:lpstr>
      <vt:lpstr>Apresentação do PowerPoint</vt:lpstr>
      <vt:lpstr>Apresentação do PowerPoint</vt:lpstr>
      <vt:lpstr>Para conhecer o cliente...</vt:lpstr>
      <vt:lpstr>identificando o persona  mapa de empatia mapa de afinidade jornada do cliente</vt:lpstr>
      <vt:lpstr>Apresentação do PowerPoint</vt:lpstr>
      <vt:lpstr>Apresentação do PowerPoint</vt:lpstr>
      <vt:lpstr>Apresentação do PowerPoint</vt:lpstr>
      <vt:lpstr>Apresentação do PowerPoint</vt:lpstr>
      <vt:lpstr>Jornada  do cliente</vt:lpstr>
      <vt:lpstr>Jornada do cliente</vt:lpstr>
      <vt:lpstr>Apresentação do PowerPoint</vt:lpstr>
      <vt:lpstr>Mapa de afinidades</vt:lpstr>
      <vt:lpstr>Apresentação do PowerPoint</vt:lpstr>
      <vt:lpstr>Apresentação do PowerPoint</vt:lpstr>
      <vt:lpstr>Apoiando o negócio  proposta de valor golden circle jornada do cliente</vt:lpstr>
      <vt:lpstr>Proposta de Valor</vt:lpstr>
      <vt:lpstr>Proposta de Valor</vt:lpstr>
      <vt:lpstr>Comunicando o diferencial  o golden circle https://www.youtube.com/watch?v=POfQlg0V0Cc</vt:lpstr>
      <vt:lpstr>Golden  circle</vt:lpstr>
      <vt:lpstr>Golden  circle</vt:lpstr>
      <vt:lpstr>Analise SWOT</vt:lpstr>
      <vt:lpstr>júpiter</vt:lpstr>
      <vt:lpstr>Apresentação do PowerPoint</vt:lpstr>
      <vt:lpstr>Repensando seu negocio e sua proposta de valor</vt:lpstr>
      <vt:lpstr>Atividade: Montando seu persona e criando sua proposta de valor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mauricio turra</dc:creator>
  <cp:lastModifiedBy>mauricio turra</cp:lastModifiedBy>
  <cp:revision>2</cp:revision>
  <dcterms:created xsi:type="dcterms:W3CDTF">2022-03-15T13:40:55Z</dcterms:created>
  <dcterms:modified xsi:type="dcterms:W3CDTF">2023-08-22T19:19:43Z</dcterms:modified>
</cp:coreProperties>
</file>